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4" r:id="rId4"/>
    <p:sldMasterId id="214748369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Galdeano"/>
      <p:regular r:id="rId36"/>
    </p:embeddedFont>
    <p:embeddedFont>
      <p:font typeface="Helvetica Neue"/>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HelveticaNeue-regular.fntdata"/><Relationship Id="rId14" Type="http://schemas.openxmlformats.org/officeDocument/2006/relationships/slide" Target="slides/slide8.xml"/><Relationship Id="rId36" Type="http://schemas.openxmlformats.org/officeDocument/2006/relationships/font" Target="fonts/Galdeano-regular.fntdata"/><Relationship Id="rId17" Type="http://schemas.openxmlformats.org/officeDocument/2006/relationships/slide" Target="slides/slide11.xml"/><Relationship Id="rId39" Type="http://schemas.openxmlformats.org/officeDocument/2006/relationships/font" Target="fonts/HelveticaNeue-italic.fntdata"/><Relationship Id="rId16" Type="http://schemas.openxmlformats.org/officeDocument/2006/relationships/slide" Target="slides/slide10.xml"/><Relationship Id="rId38" Type="http://schemas.openxmlformats.org/officeDocument/2006/relationships/font" Target="fonts/HelveticaNeu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1" name="Google Shape;150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7" name="Shape 1567"/>
        <p:cNvGrpSpPr/>
        <p:nvPr/>
      </p:nvGrpSpPr>
      <p:grpSpPr>
        <a:xfrm>
          <a:off x="0" y="0"/>
          <a:ext cx="0" cy="0"/>
          <a:chOff x="0" y="0"/>
          <a:chExt cx="0" cy="0"/>
        </a:xfrm>
      </p:grpSpPr>
      <p:sp>
        <p:nvSpPr>
          <p:cNvPr id="1568" name="Google Shape;156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9" name="Google Shape;15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4" name="Google Shape;185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Google Shape;187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9" name="Google Shape;187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3" name="Shape 1893"/>
        <p:cNvGrpSpPr/>
        <p:nvPr/>
      </p:nvGrpSpPr>
      <p:grpSpPr>
        <a:xfrm>
          <a:off x="0" y="0"/>
          <a:ext cx="0" cy="0"/>
          <a:chOff x="0" y="0"/>
          <a:chExt cx="0" cy="0"/>
        </a:xfrm>
      </p:grpSpPr>
      <p:sp>
        <p:nvSpPr>
          <p:cNvPr id="1894" name="Google Shape;189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5" name="Google Shape;189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9" name="Shape 1899"/>
        <p:cNvGrpSpPr/>
        <p:nvPr/>
      </p:nvGrpSpPr>
      <p:grpSpPr>
        <a:xfrm>
          <a:off x="0" y="0"/>
          <a:ext cx="0" cy="0"/>
          <a:chOff x="0" y="0"/>
          <a:chExt cx="0" cy="0"/>
        </a:xfrm>
      </p:grpSpPr>
      <p:sp>
        <p:nvSpPr>
          <p:cNvPr id="1900" name="Google Shape;190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1" name="Google Shape;190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7" name="Google Shape;191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2" name="Shape 1922"/>
        <p:cNvGrpSpPr/>
        <p:nvPr/>
      </p:nvGrpSpPr>
      <p:grpSpPr>
        <a:xfrm>
          <a:off x="0" y="0"/>
          <a:ext cx="0" cy="0"/>
          <a:chOff x="0" y="0"/>
          <a:chExt cx="0" cy="0"/>
        </a:xfrm>
      </p:grpSpPr>
      <p:sp>
        <p:nvSpPr>
          <p:cNvPr id="1923" name="Google Shape;192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4" name="Google Shape;192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7" name="Shape 1927"/>
        <p:cNvGrpSpPr/>
        <p:nvPr/>
      </p:nvGrpSpPr>
      <p:grpSpPr>
        <a:xfrm>
          <a:off x="0" y="0"/>
          <a:ext cx="0" cy="0"/>
          <a:chOff x="0" y="0"/>
          <a:chExt cx="0" cy="0"/>
        </a:xfrm>
      </p:grpSpPr>
      <p:sp>
        <p:nvSpPr>
          <p:cNvPr id="1928" name="Google Shape;192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9" name="Google Shape;192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0" name="Shape 2010"/>
        <p:cNvGrpSpPr/>
        <p:nvPr/>
      </p:nvGrpSpPr>
      <p:grpSpPr>
        <a:xfrm>
          <a:off x="0" y="0"/>
          <a:ext cx="0" cy="0"/>
          <a:chOff x="0" y="0"/>
          <a:chExt cx="0" cy="0"/>
        </a:xfrm>
      </p:grpSpPr>
      <p:sp>
        <p:nvSpPr>
          <p:cNvPr id="2011" name="Google Shape;201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2" name="Google Shape;20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6" name="Shape 2016"/>
        <p:cNvGrpSpPr/>
        <p:nvPr/>
      </p:nvGrpSpPr>
      <p:grpSpPr>
        <a:xfrm>
          <a:off x="0" y="0"/>
          <a:ext cx="0" cy="0"/>
          <a:chOff x="0" y="0"/>
          <a:chExt cx="0" cy="0"/>
        </a:xfrm>
      </p:grpSpPr>
      <p:sp>
        <p:nvSpPr>
          <p:cNvPr id="2017" name="Google Shape;201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8" name="Google Shape;201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4" name="Shape 2364"/>
        <p:cNvGrpSpPr/>
        <p:nvPr/>
      </p:nvGrpSpPr>
      <p:grpSpPr>
        <a:xfrm>
          <a:off x="0" y="0"/>
          <a:ext cx="0" cy="0"/>
          <a:chOff x="0" y="0"/>
          <a:chExt cx="0" cy="0"/>
        </a:xfrm>
      </p:grpSpPr>
      <p:sp>
        <p:nvSpPr>
          <p:cNvPr id="2365" name="Google Shape;236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6" name="Google Shape;236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7" name="Shape 2627"/>
        <p:cNvGrpSpPr/>
        <p:nvPr/>
      </p:nvGrpSpPr>
      <p:grpSpPr>
        <a:xfrm>
          <a:off x="0" y="0"/>
          <a:ext cx="0" cy="0"/>
          <a:chOff x="0" y="0"/>
          <a:chExt cx="0" cy="0"/>
        </a:xfrm>
      </p:grpSpPr>
      <p:sp>
        <p:nvSpPr>
          <p:cNvPr id="2628" name="Google Shape;262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9" name="Google Shape;262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4" name="Shape 3454"/>
        <p:cNvGrpSpPr/>
        <p:nvPr/>
      </p:nvGrpSpPr>
      <p:grpSpPr>
        <a:xfrm>
          <a:off x="0" y="0"/>
          <a:ext cx="0" cy="0"/>
          <a:chOff x="0" y="0"/>
          <a:chExt cx="0" cy="0"/>
        </a:xfrm>
      </p:grpSpPr>
      <p:sp>
        <p:nvSpPr>
          <p:cNvPr id="3455" name="Google Shape;345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6" name="Google Shape;345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9" name="Shape 3669"/>
        <p:cNvGrpSpPr/>
        <p:nvPr/>
      </p:nvGrpSpPr>
      <p:grpSpPr>
        <a:xfrm>
          <a:off x="0" y="0"/>
          <a:ext cx="0" cy="0"/>
          <a:chOff x="0" y="0"/>
          <a:chExt cx="0" cy="0"/>
        </a:xfrm>
      </p:grpSpPr>
      <p:sp>
        <p:nvSpPr>
          <p:cNvPr id="3670" name="Google Shape;367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1" name="Google Shape;367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7" name="Shape 4067"/>
        <p:cNvGrpSpPr/>
        <p:nvPr/>
      </p:nvGrpSpPr>
      <p:grpSpPr>
        <a:xfrm>
          <a:off x="0" y="0"/>
          <a:ext cx="0" cy="0"/>
          <a:chOff x="0" y="0"/>
          <a:chExt cx="0" cy="0"/>
        </a:xfrm>
      </p:grpSpPr>
      <p:sp>
        <p:nvSpPr>
          <p:cNvPr id="4068" name="Google Shape;406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9" name="Google Shape;406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5.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5.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5.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3.jp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20.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0.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20.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20.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3.jp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3.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3.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3.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1.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5"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descr="Background Image-02.png" id="16" name="Google Shape;16;p2"/>
          <p:cNvPicPr preferRelativeResize="0"/>
          <p:nvPr/>
        </p:nvPicPr>
        <p:blipFill rotWithShape="1">
          <a:blip r:embed="rId3">
            <a:alphaModFix/>
          </a:blip>
          <a:srcRect b="0" l="0" r="0" t="0"/>
          <a:stretch/>
        </p:blipFill>
        <p:spPr>
          <a:xfrm>
            <a:off x="0" y="4055536"/>
            <a:ext cx="12192000" cy="2802467"/>
          </a:xfrm>
          <a:prstGeom prst="rect">
            <a:avLst/>
          </a:prstGeom>
          <a:noFill/>
          <a:ln>
            <a:noFill/>
          </a:ln>
        </p:spPr>
      </p:pic>
      <p:sp>
        <p:nvSpPr>
          <p:cNvPr id="17" name="Google Shape;17;p2"/>
          <p:cNvSpPr txBox="1"/>
          <p:nvPr>
            <p:ph type="ctrTitle"/>
          </p:nvPr>
        </p:nvSpPr>
        <p:spPr>
          <a:xfrm>
            <a:off x="1959811" y="4836909"/>
            <a:ext cx="9316829" cy="946753"/>
          </a:xfrm>
          <a:prstGeom prst="rect">
            <a:avLst/>
          </a:prstGeom>
          <a:noFill/>
          <a:ln>
            <a:noFill/>
          </a:ln>
        </p:spPr>
        <p:txBody>
          <a:bodyPr anchorCtr="0" anchor="ctr" bIns="45700" lIns="91425" spcFirstLastPara="1" rIns="91425" wrap="square" tIns="4570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2083097" y="5783659"/>
            <a:ext cx="9106640" cy="467676"/>
          </a:xfrm>
          <a:prstGeom prst="rect">
            <a:avLst/>
          </a:prstGeom>
          <a:noFill/>
          <a:ln>
            <a:noFill/>
          </a:ln>
        </p:spPr>
        <p:txBody>
          <a:bodyPr anchorCtr="0" anchor="t" bIns="45700" lIns="91425" spcFirstLastPara="1" rIns="91425" wrap="square" tIns="4570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p:txBody>
      </p:sp>
      <p:sp>
        <p:nvSpPr>
          <p:cNvPr id="19" name="Google Shape;19;p2"/>
          <p:cNvSpPr/>
          <p:nvPr/>
        </p:nvSpPr>
        <p:spPr>
          <a:xfrm rot="5400000">
            <a:off x="744504" y="5530828"/>
            <a:ext cx="1609498" cy="11909"/>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arge Header)">
  <p:cSld name="Text (Large Header)">
    <p:spTree>
      <p:nvGrpSpPr>
        <p:cNvPr id="94" name="Shape 94"/>
        <p:cNvGrpSpPr/>
        <p:nvPr/>
      </p:nvGrpSpPr>
      <p:grpSpPr>
        <a:xfrm>
          <a:off x="0" y="0"/>
          <a:ext cx="0" cy="0"/>
          <a:chOff x="0" y="0"/>
          <a:chExt cx="0" cy="0"/>
        </a:xfrm>
      </p:grpSpPr>
      <p:sp>
        <p:nvSpPr>
          <p:cNvPr id="95" name="Google Shape;95;p11"/>
          <p:cNvSpPr/>
          <p:nvPr/>
        </p:nvSpPr>
        <p:spPr>
          <a:xfrm>
            <a:off x="0" y="2932879"/>
            <a:ext cx="12192000" cy="3925120"/>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Background Image-02.png" id="96" name="Google Shape;96;p11"/>
          <p:cNvPicPr preferRelativeResize="0"/>
          <p:nvPr/>
        </p:nvPicPr>
        <p:blipFill rotWithShape="1">
          <a:blip r:embed="rId2">
            <a:alphaModFix/>
          </a:blip>
          <a:srcRect b="0" l="0" r="0" t="0"/>
          <a:stretch/>
        </p:blipFill>
        <p:spPr>
          <a:xfrm>
            <a:off x="0" y="1"/>
            <a:ext cx="12192000" cy="2941346"/>
          </a:xfrm>
          <a:prstGeom prst="rect">
            <a:avLst/>
          </a:prstGeom>
          <a:noFill/>
          <a:ln>
            <a:noFill/>
          </a:ln>
        </p:spPr>
      </p:pic>
      <p:sp>
        <p:nvSpPr>
          <p:cNvPr id="97" name="Google Shape;97;p11"/>
          <p:cNvSpPr txBox="1"/>
          <p:nvPr>
            <p:ph idx="1" type="body"/>
          </p:nvPr>
        </p:nvSpPr>
        <p:spPr>
          <a:xfrm>
            <a:off x="914400" y="3508404"/>
            <a:ext cx="10363200" cy="296804"/>
          </a:xfrm>
          <a:prstGeom prst="rect">
            <a:avLst/>
          </a:prstGeom>
          <a:noFill/>
          <a:ln>
            <a:noFill/>
          </a:ln>
        </p:spPr>
        <p:txBody>
          <a:bodyPr anchorCtr="0" anchor="b" bIns="45700" lIns="91425" spcFirstLastPara="1" rIns="91425" wrap="square" tIns="45700"/>
          <a:lstStyle>
            <a:lvl1pPr indent="-228600" lvl="0" marL="457200" algn="ctr">
              <a:spcBef>
                <a:spcPts val="320"/>
              </a:spcBef>
              <a:spcAft>
                <a:spcPts val="0"/>
              </a:spcAft>
              <a:buClr>
                <a:schemeClr val="accent1"/>
              </a:buClr>
              <a:buSzPts val="1600"/>
              <a:buNone/>
              <a:defRPr b="1" sz="1600">
                <a:solidFill>
                  <a:schemeClr val="accent1"/>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
        <p:nvSpPr>
          <p:cNvPr id="98" name="Google Shape;98;p11"/>
          <p:cNvSpPr txBox="1"/>
          <p:nvPr>
            <p:ph type="title"/>
          </p:nvPr>
        </p:nvSpPr>
        <p:spPr>
          <a:xfrm>
            <a:off x="914400" y="2047383"/>
            <a:ext cx="10363200" cy="477398"/>
          </a:xfrm>
          <a:prstGeom prst="rect">
            <a:avLst/>
          </a:prstGeom>
          <a:noFill/>
          <a:ln>
            <a:noFill/>
          </a:ln>
        </p:spPr>
        <p:txBody>
          <a:bodyPr anchorCtr="0" anchor="t" bIns="45700" lIns="91425" spcFirstLastPara="1" rIns="91425" wrap="square" tIns="45700"/>
          <a:lstStyle>
            <a:lvl1pPr lvl="0" algn="ctr">
              <a:spcBef>
                <a:spcPts val="0"/>
              </a:spcBef>
              <a:spcAft>
                <a:spcPts val="0"/>
              </a:spcAft>
              <a:buClr>
                <a:srgbClr val="FFFFFF"/>
              </a:buClr>
              <a:buSzPts val="2600"/>
              <a:buFont typeface="Helvetica Neue"/>
              <a:buNone/>
              <a:defRPr b="1" sz="26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1"/>
          <p:cNvSpPr/>
          <p:nvPr/>
        </p:nvSpPr>
        <p:spPr>
          <a:xfrm>
            <a:off x="5023003" y="1917217"/>
            <a:ext cx="2145997" cy="8932"/>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F18C19"/>
              </a:solidFill>
              <a:latin typeface="Arial"/>
              <a:ea typeface="Arial"/>
              <a:cs typeface="Arial"/>
              <a:sym typeface="Arial"/>
            </a:endParaRPr>
          </a:p>
        </p:txBody>
      </p:sp>
      <p:pic>
        <p:nvPicPr>
          <p:cNvPr descr="Prometheon" id="100" name="Google Shape;100;p11"/>
          <p:cNvPicPr preferRelativeResize="0"/>
          <p:nvPr/>
        </p:nvPicPr>
        <p:blipFill rotWithShape="1">
          <a:blip r:embed="rId3">
            <a:alphaModFix/>
          </a:blip>
          <a:srcRect b="0" l="0" r="0" t="0"/>
          <a:stretch/>
        </p:blipFill>
        <p:spPr>
          <a:xfrm>
            <a:off x="4301490" y="62089"/>
            <a:ext cx="3589020" cy="1794511"/>
          </a:xfrm>
          <a:prstGeom prst="rect">
            <a:avLst/>
          </a:prstGeom>
          <a:noFill/>
          <a:ln>
            <a:noFill/>
          </a:ln>
        </p:spPr>
      </p:pic>
      <p:sp>
        <p:nvSpPr>
          <p:cNvPr id="101" name="Google Shape;101;p11"/>
          <p:cNvSpPr txBox="1"/>
          <p:nvPr>
            <p:ph idx="2" type="body"/>
          </p:nvPr>
        </p:nvSpPr>
        <p:spPr>
          <a:xfrm>
            <a:off x="914400" y="3973530"/>
            <a:ext cx="10363200" cy="2526329"/>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2"/>
              </a:buClr>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Light)">
  <p:cSld name="Background (Light)">
    <p:spTree>
      <p:nvGrpSpPr>
        <p:cNvPr id="102" name="Shape 102"/>
        <p:cNvGrpSpPr/>
        <p:nvPr/>
      </p:nvGrpSpPr>
      <p:grpSpPr>
        <a:xfrm>
          <a:off x="0" y="0"/>
          <a:ext cx="0" cy="0"/>
          <a:chOff x="0" y="0"/>
          <a:chExt cx="0" cy="0"/>
        </a:xfrm>
      </p:grpSpPr>
      <p:pic>
        <p:nvPicPr>
          <p:cNvPr descr="Background Image-02.png" id="103" name="Google Shape;103;p12"/>
          <p:cNvPicPr preferRelativeResize="0"/>
          <p:nvPr/>
        </p:nvPicPr>
        <p:blipFill rotWithShape="1">
          <a:blip r:embed="rId2">
            <a:alphaModFix/>
          </a:blip>
          <a:srcRect b="0" l="0" r="0" t="0"/>
          <a:stretch/>
        </p:blipFill>
        <p:spPr>
          <a:xfrm>
            <a:off x="0" y="3328158"/>
            <a:ext cx="12192000" cy="3099626"/>
          </a:xfrm>
          <a:prstGeom prst="rect">
            <a:avLst/>
          </a:prstGeom>
          <a:noFill/>
          <a:ln>
            <a:noFill/>
          </a:ln>
        </p:spPr>
      </p:pic>
      <p:sp>
        <p:nvSpPr>
          <p:cNvPr id="104" name="Google Shape;104;p12"/>
          <p:cNvSpPr/>
          <p:nvPr/>
        </p:nvSpPr>
        <p:spPr>
          <a:xfrm>
            <a:off x="0" y="6295432"/>
            <a:ext cx="12192000" cy="562571"/>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05" name="Google Shape;105;p12"/>
          <p:cNvGrpSpPr/>
          <p:nvPr/>
        </p:nvGrpSpPr>
        <p:grpSpPr>
          <a:xfrm>
            <a:off x="0" y="0"/>
            <a:ext cx="12192000" cy="3637956"/>
            <a:chOff x="24905" y="2317045"/>
            <a:chExt cx="13004798" cy="4695000"/>
          </a:xfrm>
        </p:grpSpPr>
        <p:sp>
          <p:nvSpPr>
            <p:cNvPr id="106" name="Google Shape;106;p12"/>
            <p:cNvSpPr/>
            <p:nvPr/>
          </p:nvSpPr>
          <p:spPr>
            <a:xfrm>
              <a:off x="24905" y="2317045"/>
              <a:ext cx="13004798" cy="4295187"/>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7" name="Google Shape;107;p12"/>
            <p:cNvSpPr/>
            <p:nvPr/>
          </p:nvSpPr>
          <p:spPr>
            <a:xfrm rot="10800000">
              <a:off x="5892303" y="6211940"/>
              <a:ext cx="1270002" cy="800105"/>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08" name="Google Shape;108;p12"/>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2"/>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F18C19"/>
              </a:solidFill>
              <a:latin typeface="Arial"/>
              <a:ea typeface="Arial"/>
              <a:cs typeface="Arial"/>
              <a:sym typeface="Arial"/>
            </a:endParaRPr>
          </a:p>
        </p:txBody>
      </p:sp>
      <p:pic>
        <p:nvPicPr>
          <p:cNvPr descr="Placeholder-dark.png" id="110" name="Google Shape;110;p12"/>
          <p:cNvPicPr preferRelativeResize="0"/>
          <p:nvPr/>
        </p:nvPicPr>
        <p:blipFill rotWithShape="1">
          <a:blip r:embed="rId3">
            <a:alphaModFix/>
          </a:blip>
          <a:srcRect b="0" l="0" r="0" t="0"/>
          <a:stretch/>
        </p:blipFill>
        <p:spPr>
          <a:xfrm>
            <a:off x="4218739" y="30277"/>
            <a:ext cx="3769761" cy="1884882"/>
          </a:xfrm>
          <a:prstGeom prst="rect">
            <a:avLst/>
          </a:prstGeom>
          <a:noFill/>
          <a:ln>
            <a:noFill/>
          </a:ln>
        </p:spPr>
      </p:pic>
      <p:sp>
        <p:nvSpPr>
          <p:cNvPr id="111" name="Google Shape;111;p12"/>
          <p:cNvSpPr/>
          <p:nvPr/>
        </p:nvSpPr>
        <p:spPr>
          <a:xfrm>
            <a:off x="0" y="3218476"/>
            <a:ext cx="12192000" cy="3509984"/>
          </a:xfrm>
          <a:prstGeom prst="rect">
            <a:avLst/>
          </a:prstGeom>
          <a:solidFill>
            <a:srgbClr val="FFFFFF">
              <a:alpha val="9098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2" name="Google Shape;112;p12"/>
          <p:cNvSpPr txBox="1"/>
          <p:nvPr>
            <p:ph idx="1" type="body"/>
          </p:nvPr>
        </p:nvSpPr>
        <p:spPr>
          <a:xfrm>
            <a:off x="609600" y="2519507"/>
            <a:ext cx="10972800" cy="567833"/>
          </a:xfrm>
          <a:prstGeom prst="rect">
            <a:avLst/>
          </a:prstGeom>
          <a:noFill/>
          <a:ln>
            <a:noFill/>
          </a:ln>
        </p:spPr>
        <p:txBody>
          <a:bodyPr anchorCtr="0" anchor="t" bIns="0" lIns="0" spcFirstLastPara="1" rIns="0" wrap="square" tIns="0"/>
          <a:lstStyle>
            <a:lvl1pPr indent="-228600" lvl="0" marL="457200" algn="l">
              <a:spcBef>
                <a:spcPts val="280"/>
              </a:spcBef>
              <a:spcAft>
                <a:spcPts val="0"/>
              </a:spcAft>
              <a:buClr>
                <a:schemeClr val="dk2"/>
              </a:buClr>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Dark)">
  <p:cSld name="Background (Dark)">
    <p:spTree>
      <p:nvGrpSpPr>
        <p:cNvPr id="113" name="Shape 113"/>
        <p:cNvGrpSpPr/>
        <p:nvPr/>
      </p:nvGrpSpPr>
      <p:grpSpPr>
        <a:xfrm>
          <a:off x="0" y="0"/>
          <a:ext cx="0" cy="0"/>
          <a:chOff x="0" y="0"/>
          <a:chExt cx="0" cy="0"/>
        </a:xfrm>
      </p:grpSpPr>
      <p:pic>
        <p:nvPicPr>
          <p:cNvPr descr="Background Image-02.png" id="114" name="Google Shape;114;p13"/>
          <p:cNvPicPr preferRelativeResize="0"/>
          <p:nvPr/>
        </p:nvPicPr>
        <p:blipFill rotWithShape="1">
          <a:blip r:embed="rId2">
            <a:alphaModFix/>
          </a:blip>
          <a:srcRect b="0" l="0" r="0" t="0"/>
          <a:stretch/>
        </p:blipFill>
        <p:spPr>
          <a:xfrm>
            <a:off x="0" y="3328158"/>
            <a:ext cx="12192000" cy="3099626"/>
          </a:xfrm>
          <a:prstGeom prst="rect">
            <a:avLst/>
          </a:prstGeom>
          <a:noFill/>
          <a:ln>
            <a:noFill/>
          </a:ln>
        </p:spPr>
      </p:pic>
      <p:sp>
        <p:nvSpPr>
          <p:cNvPr id="115" name="Google Shape;115;p13"/>
          <p:cNvSpPr/>
          <p:nvPr/>
        </p:nvSpPr>
        <p:spPr>
          <a:xfrm>
            <a:off x="0" y="6295432"/>
            <a:ext cx="12192000" cy="562571"/>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16" name="Google Shape;116;p13"/>
          <p:cNvGrpSpPr/>
          <p:nvPr/>
        </p:nvGrpSpPr>
        <p:grpSpPr>
          <a:xfrm>
            <a:off x="0" y="0"/>
            <a:ext cx="12192000" cy="3637956"/>
            <a:chOff x="24905" y="2317045"/>
            <a:chExt cx="13004798" cy="4695000"/>
          </a:xfrm>
        </p:grpSpPr>
        <p:sp>
          <p:nvSpPr>
            <p:cNvPr id="117" name="Google Shape;117;p13"/>
            <p:cNvSpPr/>
            <p:nvPr/>
          </p:nvSpPr>
          <p:spPr>
            <a:xfrm>
              <a:off x="24905" y="2317045"/>
              <a:ext cx="13004798" cy="4295187"/>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8" name="Google Shape;118;p13"/>
            <p:cNvSpPr/>
            <p:nvPr/>
          </p:nvSpPr>
          <p:spPr>
            <a:xfrm rot="10800000">
              <a:off x="5892303" y="6211940"/>
              <a:ext cx="1270002" cy="800105"/>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19" name="Google Shape;119;p13"/>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3"/>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F18C19"/>
              </a:solidFill>
              <a:latin typeface="Arial"/>
              <a:ea typeface="Arial"/>
              <a:cs typeface="Arial"/>
              <a:sym typeface="Arial"/>
            </a:endParaRPr>
          </a:p>
        </p:txBody>
      </p:sp>
      <p:pic>
        <p:nvPicPr>
          <p:cNvPr descr="Placeholder-dark.png" id="121" name="Google Shape;121;p13"/>
          <p:cNvPicPr preferRelativeResize="0"/>
          <p:nvPr/>
        </p:nvPicPr>
        <p:blipFill rotWithShape="1">
          <a:blip r:embed="rId3">
            <a:alphaModFix/>
          </a:blip>
          <a:srcRect b="0" l="0" r="0" t="0"/>
          <a:stretch/>
        </p:blipFill>
        <p:spPr>
          <a:xfrm>
            <a:off x="4218739" y="30277"/>
            <a:ext cx="3769761" cy="1884882"/>
          </a:xfrm>
          <a:prstGeom prst="rect">
            <a:avLst/>
          </a:prstGeom>
          <a:noFill/>
          <a:ln>
            <a:noFill/>
          </a:ln>
        </p:spPr>
      </p:pic>
      <p:sp>
        <p:nvSpPr>
          <p:cNvPr id="122" name="Google Shape;122;p13"/>
          <p:cNvSpPr/>
          <p:nvPr/>
        </p:nvSpPr>
        <p:spPr>
          <a:xfrm>
            <a:off x="0" y="3218476"/>
            <a:ext cx="12192000" cy="3509984"/>
          </a:xfrm>
          <a:prstGeom prst="rect">
            <a:avLst/>
          </a:prstGeom>
          <a:solidFill>
            <a:srgbClr val="FFFFFF">
              <a:alpha val="7098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 name="Google Shape;123;p13"/>
          <p:cNvSpPr txBox="1"/>
          <p:nvPr>
            <p:ph idx="1" type="body"/>
          </p:nvPr>
        </p:nvSpPr>
        <p:spPr>
          <a:xfrm>
            <a:off x="609600" y="2519507"/>
            <a:ext cx="10972800" cy="567833"/>
          </a:xfrm>
          <a:prstGeom prst="rect">
            <a:avLst/>
          </a:prstGeom>
          <a:noFill/>
          <a:ln>
            <a:noFill/>
          </a:ln>
        </p:spPr>
        <p:txBody>
          <a:bodyPr anchorCtr="0" anchor="t" bIns="0" lIns="0" spcFirstLastPara="1" rIns="0" wrap="square" tIns="0"/>
          <a:lstStyle>
            <a:lvl1pPr indent="-228600" lvl="0" marL="457200" algn="l">
              <a:spcBef>
                <a:spcPts val="280"/>
              </a:spcBef>
              <a:spcAft>
                <a:spcPts val="0"/>
              </a:spcAft>
              <a:buClr>
                <a:schemeClr val="dk2"/>
              </a:buClr>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ssage">
  <p:cSld name="Message">
    <p:spTree>
      <p:nvGrpSpPr>
        <p:cNvPr id="124" name="Shape 124"/>
        <p:cNvGrpSpPr/>
        <p:nvPr/>
      </p:nvGrpSpPr>
      <p:grpSpPr>
        <a:xfrm>
          <a:off x="0" y="0"/>
          <a:ext cx="0" cy="0"/>
          <a:chOff x="0" y="0"/>
          <a:chExt cx="0" cy="0"/>
        </a:xfrm>
      </p:grpSpPr>
      <p:pic>
        <p:nvPicPr>
          <p:cNvPr descr="Background Image-02.png" id="125" name="Google Shape;125;p14"/>
          <p:cNvPicPr preferRelativeResize="0"/>
          <p:nvPr/>
        </p:nvPicPr>
        <p:blipFill rotWithShape="1">
          <a:blip r:embed="rId2">
            <a:alphaModFix amt="92000"/>
          </a:blip>
          <a:srcRect b="0" l="0" r="0" t="0"/>
          <a:stretch/>
        </p:blipFill>
        <p:spPr>
          <a:xfrm flipH="1" rot="10800000">
            <a:off x="-23346" y="-5"/>
            <a:ext cx="12215348" cy="6295433"/>
          </a:xfrm>
          <a:prstGeom prst="rect">
            <a:avLst/>
          </a:prstGeom>
          <a:noFill/>
          <a:ln>
            <a:noFill/>
          </a:ln>
        </p:spPr>
      </p:pic>
      <p:sp>
        <p:nvSpPr>
          <p:cNvPr id="126" name="Google Shape;126;p14"/>
          <p:cNvSpPr/>
          <p:nvPr/>
        </p:nvSpPr>
        <p:spPr>
          <a:xfrm>
            <a:off x="-23346" y="6295428"/>
            <a:ext cx="12226562" cy="562571"/>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7" name="Google Shape;127;p14"/>
          <p:cNvSpPr txBox="1"/>
          <p:nvPr>
            <p:ph type="title"/>
          </p:nvPr>
        </p:nvSpPr>
        <p:spPr>
          <a:xfrm>
            <a:off x="609600" y="3131483"/>
            <a:ext cx="10972800" cy="440677"/>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2600"/>
              <a:buFont typeface="Helvetica Neue"/>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4"/>
          <p:cNvSpPr/>
          <p:nvPr/>
        </p:nvSpPr>
        <p:spPr>
          <a:xfrm>
            <a:off x="5023003" y="2983667"/>
            <a:ext cx="2145997" cy="8932"/>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F18C19"/>
              </a:solidFill>
              <a:latin typeface="Arial"/>
              <a:ea typeface="Arial"/>
              <a:cs typeface="Arial"/>
              <a:sym typeface="Arial"/>
            </a:endParaRPr>
          </a:p>
        </p:txBody>
      </p:sp>
      <p:pic>
        <p:nvPicPr>
          <p:cNvPr descr="Prometheon" id="129" name="Google Shape;129;p14"/>
          <p:cNvPicPr preferRelativeResize="0"/>
          <p:nvPr/>
        </p:nvPicPr>
        <p:blipFill rotWithShape="1">
          <a:blip r:embed="rId3">
            <a:alphaModFix/>
          </a:blip>
          <a:srcRect b="0" l="0" r="0" t="0"/>
          <a:stretch/>
        </p:blipFill>
        <p:spPr>
          <a:xfrm>
            <a:off x="3695700" y="260399"/>
            <a:ext cx="4800600" cy="2400302"/>
          </a:xfrm>
          <a:prstGeom prst="rect">
            <a:avLst/>
          </a:prstGeom>
          <a:noFill/>
          <a:ln>
            <a:noFill/>
          </a:ln>
        </p:spPr>
      </p:pic>
      <p:sp>
        <p:nvSpPr>
          <p:cNvPr id="130" name="Google Shape;130;p14"/>
          <p:cNvSpPr txBox="1"/>
          <p:nvPr>
            <p:ph idx="1" type="body"/>
          </p:nvPr>
        </p:nvSpPr>
        <p:spPr>
          <a:xfrm>
            <a:off x="902728" y="3741346"/>
            <a:ext cx="10363200" cy="296804"/>
          </a:xfrm>
          <a:prstGeom prst="rect">
            <a:avLst/>
          </a:prstGeom>
          <a:noFill/>
          <a:ln>
            <a:noFill/>
          </a:ln>
        </p:spPr>
        <p:txBody>
          <a:bodyPr anchorCtr="0" anchor="b" bIns="45700" lIns="91425" spcFirstLastPara="1" rIns="91425" wrap="square" tIns="45700"/>
          <a:lstStyle>
            <a:lvl1pPr indent="-228600" lvl="0" marL="457200" algn="ctr">
              <a:spcBef>
                <a:spcPts val="280"/>
              </a:spcBef>
              <a:spcAft>
                <a:spcPts val="0"/>
              </a:spcAft>
              <a:buClr>
                <a:schemeClr val="lt1"/>
              </a:buClr>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duct">
  <p:cSld name="Product">
    <p:spTree>
      <p:nvGrpSpPr>
        <p:cNvPr id="131" name="Shape 131"/>
        <p:cNvGrpSpPr/>
        <p:nvPr/>
      </p:nvGrpSpPr>
      <p:grpSpPr>
        <a:xfrm>
          <a:off x="0" y="0"/>
          <a:ext cx="0" cy="0"/>
          <a:chOff x="0" y="0"/>
          <a:chExt cx="0" cy="0"/>
        </a:xfrm>
      </p:grpSpPr>
      <p:sp>
        <p:nvSpPr>
          <p:cNvPr id="132" name="Google Shape;132;p15"/>
          <p:cNvSpPr/>
          <p:nvPr/>
        </p:nvSpPr>
        <p:spPr>
          <a:xfrm>
            <a:off x="0" y="0"/>
            <a:ext cx="12192000" cy="3370442"/>
          </a:xfrm>
          <a:prstGeom prst="rect">
            <a:avLst/>
          </a:prstGeom>
          <a:solidFill>
            <a:srgbClr val="FFFFFF">
              <a:alpha val="6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Prometheon" id="133" name="Google Shape;133;p15"/>
          <p:cNvPicPr preferRelativeResize="0"/>
          <p:nvPr/>
        </p:nvPicPr>
        <p:blipFill rotWithShape="1">
          <a:blip r:embed="rId2">
            <a:alphaModFix/>
          </a:blip>
          <a:srcRect b="0" l="0" r="0" t="0"/>
          <a:stretch/>
        </p:blipFill>
        <p:spPr>
          <a:xfrm>
            <a:off x="4134919" y="189474"/>
            <a:ext cx="3922161" cy="1961082"/>
          </a:xfrm>
          <a:prstGeom prst="rect">
            <a:avLst/>
          </a:prstGeom>
          <a:noFill/>
          <a:ln>
            <a:noFill/>
          </a:ln>
        </p:spPr>
      </p:pic>
      <p:sp>
        <p:nvSpPr>
          <p:cNvPr id="134" name="Google Shape;134;p15"/>
          <p:cNvSpPr/>
          <p:nvPr/>
        </p:nvSpPr>
        <p:spPr>
          <a:xfrm>
            <a:off x="0" y="2932879"/>
            <a:ext cx="12192000" cy="3925120"/>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35" name="Google Shape;135;p15"/>
          <p:cNvSpPr txBox="1"/>
          <p:nvPr>
            <p:ph idx="1" type="body"/>
          </p:nvPr>
        </p:nvSpPr>
        <p:spPr>
          <a:xfrm>
            <a:off x="548640" y="3198192"/>
            <a:ext cx="3710940" cy="461616"/>
          </a:xfrm>
          <a:prstGeom prst="rect">
            <a:avLst/>
          </a:prstGeom>
          <a:noFill/>
          <a:ln>
            <a:noFill/>
          </a:ln>
        </p:spPr>
        <p:txBody>
          <a:bodyPr anchorCtr="0" anchor="b" bIns="45700" lIns="91425" spcFirstLastPara="1" rIns="91425" wrap="square" tIns="45700"/>
          <a:lstStyle>
            <a:lvl1pPr indent="-228600" lvl="0" marL="457200" algn="l">
              <a:spcBef>
                <a:spcPts val="560"/>
              </a:spcBef>
              <a:spcAft>
                <a:spcPts val="0"/>
              </a:spcAft>
              <a:buClr>
                <a:schemeClr val="accent1"/>
              </a:buClr>
              <a:buSzPts val="2800"/>
              <a:buNone/>
              <a:defRPr b="1" sz="2800">
                <a:solidFill>
                  <a:schemeClr val="accent1"/>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
        <p:nvSpPr>
          <p:cNvPr id="136" name="Google Shape;136;p15"/>
          <p:cNvSpPr txBox="1"/>
          <p:nvPr>
            <p:ph idx="2" type="body"/>
          </p:nvPr>
        </p:nvSpPr>
        <p:spPr>
          <a:xfrm>
            <a:off x="548640" y="3838272"/>
            <a:ext cx="7508440" cy="2661588"/>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2"/>
              </a:buClr>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
        <p:nvSpPr>
          <p:cNvPr id="137" name="Google Shape;137;p15"/>
          <p:cNvSpPr txBox="1"/>
          <p:nvPr>
            <p:ph idx="3" type="body"/>
          </p:nvPr>
        </p:nvSpPr>
        <p:spPr>
          <a:xfrm>
            <a:off x="8282940" y="3838272"/>
            <a:ext cx="3637480" cy="2661588"/>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2"/>
              </a:buClr>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1">
  <p:cSld name="Divider 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descr="Background Image-02.png" id="139" name="Google Shape;139;p16"/>
          <p:cNvPicPr preferRelativeResize="0"/>
          <p:nvPr/>
        </p:nvPicPr>
        <p:blipFill rotWithShape="1">
          <a:blip r:embed="rId3">
            <a:alphaModFix/>
          </a:blip>
          <a:srcRect b="0" l="0" r="0" t="0"/>
          <a:stretch/>
        </p:blipFill>
        <p:spPr>
          <a:xfrm flipH="1" rot="10800000">
            <a:off x="1" y="2607426"/>
            <a:ext cx="6085155" cy="4250573"/>
          </a:xfrm>
          <a:prstGeom prst="rect">
            <a:avLst/>
          </a:prstGeom>
          <a:noFill/>
          <a:ln>
            <a:noFill/>
          </a:ln>
        </p:spPr>
      </p:pic>
      <p:grpSp>
        <p:nvGrpSpPr>
          <p:cNvPr id="140" name="Google Shape;140;p16"/>
          <p:cNvGrpSpPr/>
          <p:nvPr/>
        </p:nvGrpSpPr>
        <p:grpSpPr>
          <a:xfrm>
            <a:off x="0" y="3"/>
            <a:ext cx="12191999" cy="2990125"/>
            <a:chOff x="24904" y="2041920"/>
            <a:chExt cx="13004798" cy="2971802"/>
          </a:xfrm>
        </p:grpSpPr>
        <p:sp>
          <p:nvSpPr>
            <p:cNvPr id="141" name="Google Shape;141;p16"/>
            <p:cNvSpPr/>
            <p:nvPr/>
          </p:nvSpPr>
          <p:spPr>
            <a:xfrm>
              <a:off x="24904" y="2041920"/>
              <a:ext cx="13004798" cy="259144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42" name="Google Shape;142;p16"/>
            <p:cNvSpPr/>
            <p:nvPr/>
          </p:nvSpPr>
          <p:spPr>
            <a:xfrm rot="10800000">
              <a:off x="5892303" y="4213621"/>
              <a:ext cx="1270001" cy="800101"/>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43" name="Google Shape;143;p1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Prometheon" id="144" name="Google Shape;144;p16"/>
          <p:cNvPicPr preferRelativeResize="0"/>
          <p:nvPr/>
        </p:nvPicPr>
        <p:blipFill rotWithShape="1">
          <a:blip r:embed="rId4">
            <a:alphaModFix/>
          </a:blip>
          <a:srcRect b="0" l="0" r="0" t="0"/>
          <a:stretch/>
        </p:blipFill>
        <p:spPr>
          <a:xfrm>
            <a:off x="188916" y="5937947"/>
            <a:ext cx="2116134" cy="1058068"/>
          </a:xfrm>
          <a:prstGeom prst="rect">
            <a:avLst/>
          </a:prstGeom>
          <a:noFill/>
          <a:ln>
            <a:noFill/>
          </a:ln>
        </p:spPr>
      </p:pic>
      <p:sp>
        <p:nvSpPr>
          <p:cNvPr id="145" name="Google Shape;145;p16"/>
          <p:cNvSpPr txBox="1"/>
          <p:nvPr>
            <p:ph idx="1" type="body"/>
          </p:nvPr>
        </p:nvSpPr>
        <p:spPr>
          <a:xfrm>
            <a:off x="1045120" y="3633828"/>
            <a:ext cx="3829292" cy="95722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Clr>
                <a:schemeClr val="lt1"/>
              </a:buClr>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
        <p:nvSpPr>
          <p:cNvPr id="146" name="Google Shape;146;p16"/>
          <p:cNvSpPr/>
          <p:nvPr/>
        </p:nvSpPr>
        <p:spPr>
          <a:xfrm>
            <a:off x="5276011" y="1687067"/>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E9C20E"/>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3">
  <p:cSld name="Divider 3">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descr="Background Image-02.png" id="148" name="Google Shape;148;p17"/>
          <p:cNvPicPr preferRelativeResize="0"/>
          <p:nvPr/>
        </p:nvPicPr>
        <p:blipFill rotWithShape="1">
          <a:blip r:embed="rId3">
            <a:alphaModFix/>
          </a:blip>
          <a:srcRect b="0" l="0" r="0" t="0"/>
          <a:stretch/>
        </p:blipFill>
        <p:spPr>
          <a:xfrm flipH="1" rot="10800000">
            <a:off x="1" y="2607426"/>
            <a:ext cx="6085155" cy="4250573"/>
          </a:xfrm>
          <a:prstGeom prst="rect">
            <a:avLst/>
          </a:prstGeom>
          <a:noFill/>
          <a:ln>
            <a:noFill/>
          </a:ln>
        </p:spPr>
      </p:pic>
      <p:grpSp>
        <p:nvGrpSpPr>
          <p:cNvPr id="149" name="Google Shape;149;p17"/>
          <p:cNvGrpSpPr/>
          <p:nvPr/>
        </p:nvGrpSpPr>
        <p:grpSpPr>
          <a:xfrm>
            <a:off x="0" y="3"/>
            <a:ext cx="12191999" cy="2990125"/>
            <a:chOff x="24904" y="2041920"/>
            <a:chExt cx="13004798" cy="2971802"/>
          </a:xfrm>
        </p:grpSpPr>
        <p:sp>
          <p:nvSpPr>
            <p:cNvPr id="150" name="Google Shape;150;p17"/>
            <p:cNvSpPr/>
            <p:nvPr/>
          </p:nvSpPr>
          <p:spPr>
            <a:xfrm>
              <a:off x="24904" y="2041920"/>
              <a:ext cx="13004798" cy="259144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51" name="Google Shape;151;p17"/>
            <p:cNvSpPr/>
            <p:nvPr/>
          </p:nvSpPr>
          <p:spPr>
            <a:xfrm rot="10800000">
              <a:off x="5892303" y="4213621"/>
              <a:ext cx="1270001" cy="800101"/>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52" name="Google Shape;152;p1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Prometheon" id="153" name="Google Shape;153;p17"/>
          <p:cNvPicPr preferRelativeResize="0"/>
          <p:nvPr/>
        </p:nvPicPr>
        <p:blipFill rotWithShape="1">
          <a:blip r:embed="rId4">
            <a:alphaModFix/>
          </a:blip>
          <a:srcRect b="0" l="0" r="0" t="0"/>
          <a:stretch/>
        </p:blipFill>
        <p:spPr>
          <a:xfrm>
            <a:off x="188916" y="5937947"/>
            <a:ext cx="2116134" cy="1058068"/>
          </a:xfrm>
          <a:prstGeom prst="rect">
            <a:avLst/>
          </a:prstGeom>
          <a:noFill/>
          <a:ln>
            <a:noFill/>
          </a:ln>
        </p:spPr>
      </p:pic>
      <p:sp>
        <p:nvSpPr>
          <p:cNvPr id="154" name="Google Shape;154;p17"/>
          <p:cNvSpPr txBox="1"/>
          <p:nvPr>
            <p:ph idx="1" type="body"/>
          </p:nvPr>
        </p:nvSpPr>
        <p:spPr>
          <a:xfrm>
            <a:off x="1045120" y="3633828"/>
            <a:ext cx="3829292" cy="95722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Clr>
                <a:schemeClr val="lt1"/>
              </a:buClr>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
        <p:nvSpPr>
          <p:cNvPr id="155" name="Google Shape;155;p17"/>
          <p:cNvSpPr/>
          <p:nvPr/>
        </p:nvSpPr>
        <p:spPr>
          <a:xfrm>
            <a:off x="5276011" y="1687067"/>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E9C20E"/>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4">
  <p:cSld name="Divider 4">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descr="Background Image-02.png" id="157" name="Google Shape;157;p18"/>
          <p:cNvPicPr preferRelativeResize="0"/>
          <p:nvPr/>
        </p:nvPicPr>
        <p:blipFill rotWithShape="1">
          <a:blip r:embed="rId3">
            <a:alphaModFix/>
          </a:blip>
          <a:srcRect b="0" l="0" r="0" t="0"/>
          <a:stretch/>
        </p:blipFill>
        <p:spPr>
          <a:xfrm flipH="1" rot="10800000">
            <a:off x="1" y="2607426"/>
            <a:ext cx="6085155" cy="4250573"/>
          </a:xfrm>
          <a:prstGeom prst="rect">
            <a:avLst/>
          </a:prstGeom>
          <a:noFill/>
          <a:ln>
            <a:noFill/>
          </a:ln>
        </p:spPr>
      </p:pic>
      <p:grpSp>
        <p:nvGrpSpPr>
          <p:cNvPr id="158" name="Google Shape;158;p18"/>
          <p:cNvGrpSpPr/>
          <p:nvPr/>
        </p:nvGrpSpPr>
        <p:grpSpPr>
          <a:xfrm>
            <a:off x="0" y="3"/>
            <a:ext cx="12191999" cy="2990125"/>
            <a:chOff x="24904" y="2041920"/>
            <a:chExt cx="13004798" cy="2971802"/>
          </a:xfrm>
        </p:grpSpPr>
        <p:sp>
          <p:nvSpPr>
            <p:cNvPr id="159" name="Google Shape;159;p18"/>
            <p:cNvSpPr/>
            <p:nvPr/>
          </p:nvSpPr>
          <p:spPr>
            <a:xfrm>
              <a:off x="24904" y="2041920"/>
              <a:ext cx="13004798" cy="259144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60" name="Google Shape;160;p18"/>
            <p:cNvSpPr/>
            <p:nvPr/>
          </p:nvSpPr>
          <p:spPr>
            <a:xfrm rot="10800000">
              <a:off x="5892303" y="4213621"/>
              <a:ext cx="1270001" cy="800101"/>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61" name="Google Shape;161;p1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Prometheon" id="162" name="Google Shape;162;p18"/>
          <p:cNvPicPr preferRelativeResize="0"/>
          <p:nvPr/>
        </p:nvPicPr>
        <p:blipFill rotWithShape="1">
          <a:blip r:embed="rId4">
            <a:alphaModFix/>
          </a:blip>
          <a:srcRect b="0" l="0" r="0" t="0"/>
          <a:stretch/>
        </p:blipFill>
        <p:spPr>
          <a:xfrm>
            <a:off x="188916" y="5937947"/>
            <a:ext cx="2116134" cy="1058068"/>
          </a:xfrm>
          <a:prstGeom prst="rect">
            <a:avLst/>
          </a:prstGeom>
          <a:noFill/>
          <a:ln>
            <a:noFill/>
          </a:ln>
        </p:spPr>
      </p:pic>
      <p:sp>
        <p:nvSpPr>
          <p:cNvPr id="163" name="Google Shape;163;p18"/>
          <p:cNvSpPr txBox="1"/>
          <p:nvPr>
            <p:ph idx="1" type="body"/>
          </p:nvPr>
        </p:nvSpPr>
        <p:spPr>
          <a:xfrm>
            <a:off x="1045120" y="3633828"/>
            <a:ext cx="3829292" cy="95722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Clr>
                <a:schemeClr val="lt1"/>
              </a:buClr>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
        <p:nvSpPr>
          <p:cNvPr id="164" name="Google Shape;164;p18"/>
          <p:cNvSpPr/>
          <p:nvPr/>
        </p:nvSpPr>
        <p:spPr>
          <a:xfrm>
            <a:off x="5276011" y="1687067"/>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E9C20E"/>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mmary Statistics (Light)">
  <p:cSld name="Summary Statistics (Light)">
    <p:spTree>
      <p:nvGrpSpPr>
        <p:cNvPr id="165" name="Shape 165"/>
        <p:cNvGrpSpPr/>
        <p:nvPr/>
      </p:nvGrpSpPr>
      <p:grpSpPr>
        <a:xfrm>
          <a:off x="0" y="0"/>
          <a:ext cx="0" cy="0"/>
          <a:chOff x="0" y="0"/>
          <a:chExt cx="0" cy="0"/>
        </a:xfrm>
      </p:grpSpPr>
      <p:pic>
        <p:nvPicPr>
          <p:cNvPr descr="Background Image-02.png" id="166" name="Google Shape;166;p19"/>
          <p:cNvPicPr preferRelativeResize="0"/>
          <p:nvPr/>
        </p:nvPicPr>
        <p:blipFill rotWithShape="1">
          <a:blip r:embed="rId2">
            <a:alphaModFix/>
          </a:blip>
          <a:srcRect b="0" l="0" r="0" t="0"/>
          <a:stretch/>
        </p:blipFill>
        <p:spPr>
          <a:xfrm>
            <a:off x="0" y="3328158"/>
            <a:ext cx="12192000" cy="3099626"/>
          </a:xfrm>
          <a:prstGeom prst="rect">
            <a:avLst/>
          </a:prstGeom>
          <a:noFill/>
          <a:ln>
            <a:noFill/>
          </a:ln>
        </p:spPr>
      </p:pic>
      <p:sp>
        <p:nvSpPr>
          <p:cNvPr id="167" name="Google Shape;167;p19"/>
          <p:cNvSpPr/>
          <p:nvPr/>
        </p:nvSpPr>
        <p:spPr>
          <a:xfrm>
            <a:off x="0" y="6295432"/>
            <a:ext cx="12192000" cy="562571"/>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68" name="Google Shape;168;p19"/>
          <p:cNvGrpSpPr/>
          <p:nvPr/>
        </p:nvGrpSpPr>
        <p:grpSpPr>
          <a:xfrm>
            <a:off x="0" y="0"/>
            <a:ext cx="12192000" cy="3637956"/>
            <a:chOff x="24905" y="2317045"/>
            <a:chExt cx="13004798" cy="4695000"/>
          </a:xfrm>
        </p:grpSpPr>
        <p:sp>
          <p:nvSpPr>
            <p:cNvPr id="169" name="Google Shape;169;p19"/>
            <p:cNvSpPr/>
            <p:nvPr/>
          </p:nvSpPr>
          <p:spPr>
            <a:xfrm>
              <a:off x="24905" y="2317045"/>
              <a:ext cx="13004798" cy="4295187"/>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70" name="Google Shape;170;p19"/>
            <p:cNvSpPr/>
            <p:nvPr/>
          </p:nvSpPr>
          <p:spPr>
            <a:xfrm rot="10800000">
              <a:off x="5892303" y="6211940"/>
              <a:ext cx="1270002" cy="800105"/>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71" name="Google Shape;171;p19"/>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9"/>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F18C19"/>
              </a:solidFill>
              <a:latin typeface="Arial"/>
              <a:ea typeface="Arial"/>
              <a:cs typeface="Arial"/>
              <a:sym typeface="Arial"/>
            </a:endParaRPr>
          </a:p>
        </p:txBody>
      </p:sp>
      <p:pic>
        <p:nvPicPr>
          <p:cNvPr descr="Placeholder-dark.png" id="173" name="Google Shape;173;p19"/>
          <p:cNvPicPr preferRelativeResize="0"/>
          <p:nvPr/>
        </p:nvPicPr>
        <p:blipFill rotWithShape="1">
          <a:blip r:embed="rId3">
            <a:alphaModFix/>
          </a:blip>
          <a:srcRect b="0" l="0" r="0" t="0"/>
          <a:stretch/>
        </p:blipFill>
        <p:spPr>
          <a:xfrm>
            <a:off x="4218739" y="30277"/>
            <a:ext cx="3769761" cy="1884882"/>
          </a:xfrm>
          <a:prstGeom prst="rect">
            <a:avLst/>
          </a:prstGeom>
          <a:noFill/>
          <a:ln>
            <a:noFill/>
          </a:ln>
        </p:spPr>
      </p:pic>
      <p:sp>
        <p:nvSpPr>
          <p:cNvPr id="174" name="Google Shape;174;p19"/>
          <p:cNvSpPr txBox="1"/>
          <p:nvPr>
            <p:ph idx="1" type="body"/>
          </p:nvPr>
        </p:nvSpPr>
        <p:spPr>
          <a:xfrm>
            <a:off x="609600" y="2519507"/>
            <a:ext cx="10972800" cy="567833"/>
          </a:xfrm>
          <a:prstGeom prst="rect">
            <a:avLst/>
          </a:prstGeom>
          <a:noFill/>
          <a:ln>
            <a:noFill/>
          </a:ln>
        </p:spPr>
        <p:txBody>
          <a:bodyPr anchorCtr="0" anchor="t" bIns="0" lIns="0" spcFirstLastPara="1" rIns="0" wrap="square" tIns="0"/>
          <a:lstStyle>
            <a:lvl1pPr indent="-228600" lvl="0" marL="457200" algn="l">
              <a:spcBef>
                <a:spcPts val="280"/>
              </a:spcBef>
              <a:spcAft>
                <a:spcPts val="0"/>
              </a:spcAft>
              <a:buClr>
                <a:schemeClr val="dk2"/>
              </a:buClr>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
        <p:nvSpPr>
          <p:cNvPr id="175" name="Google Shape;175;p19"/>
          <p:cNvSpPr/>
          <p:nvPr/>
        </p:nvSpPr>
        <p:spPr>
          <a:xfrm rot="5400000">
            <a:off x="3790421" y="4807329"/>
            <a:ext cx="1463180" cy="8932"/>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19"/>
          <p:cNvSpPr/>
          <p:nvPr/>
        </p:nvSpPr>
        <p:spPr>
          <a:xfrm rot="5400000">
            <a:off x="7365317" y="4807329"/>
            <a:ext cx="1463180" cy="8932"/>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19"/>
          <p:cNvSpPr txBox="1"/>
          <p:nvPr>
            <p:ph idx="2" type="body"/>
          </p:nvPr>
        </p:nvSpPr>
        <p:spPr>
          <a:xfrm>
            <a:off x="1882311" y="4080205"/>
            <a:ext cx="1704504" cy="1127057"/>
          </a:xfrm>
          <a:prstGeom prst="rect">
            <a:avLst/>
          </a:prstGeom>
          <a:noFill/>
          <a:ln>
            <a:noFill/>
          </a:ln>
        </p:spPr>
        <p:txBody>
          <a:bodyPr anchorCtr="0" anchor="ctr" bIns="45700" lIns="91425" spcFirstLastPara="1" rIns="91425" wrap="square" tIns="45700"/>
          <a:lstStyle>
            <a:lvl1pPr indent="-228600" lvl="0" marL="457200" algn="ctr">
              <a:spcBef>
                <a:spcPts val="1600"/>
              </a:spcBef>
              <a:spcAft>
                <a:spcPts val="0"/>
              </a:spcAft>
              <a:buClr>
                <a:schemeClr val="lt1"/>
              </a:buClr>
              <a:buSzPts val="8000"/>
              <a:buNone/>
              <a:defRPr b="1" sz="8000">
                <a:solidFill>
                  <a:schemeClr val="lt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8" name="Google Shape;178;p19"/>
          <p:cNvSpPr txBox="1"/>
          <p:nvPr>
            <p:ph idx="3" type="body"/>
          </p:nvPr>
        </p:nvSpPr>
        <p:spPr>
          <a:xfrm>
            <a:off x="2102365" y="5245799"/>
            <a:ext cx="1264396" cy="262725"/>
          </a:xfrm>
          <a:prstGeom prst="rect">
            <a:avLst/>
          </a:prstGeom>
          <a:noFill/>
          <a:ln>
            <a:noFill/>
          </a:ln>
        </p:spPr>
        <p:txBody>
          <a:bodyPr anchorCtr="0" anchor="ctr" bIns="45700" lIns="91425" spcFirstLastPara="1" rIns="91425" wrap="square" tIns="45700"/>
          <a:lstStyle>
            <a:lvl1pPr indent="-228600" lvl="0" marL="457200" algn="ctr">
              <a:spcBef>
                <a:spcPts val="280"/>
              </a:spcBef>
              <a:spcAft>
                <a:spcPts val="0"/>
              </a:spcAft>
              <a:buClr>
                <a:schemeClr val="lt1"/>
              </a:buClr>
              <a:buSzPts val="1400"/>
              <a:buNone/>
              <a:defRPr b="0" sz="1400">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9" name="Google Shape;179;p19"/>
          <p:cNvSpPr txBox="1"/>
          <p:nvPr>
            <p:ph idx="4" type="body"/>
          </p:nvPr>
        </p:nvSpPr>
        <p:spPr>
          <a:xfrm>
            <a:off x="5457207" y="4080205"/>
            <a:ext cx="1704504" cy="1127057"/>
          </a:xfrm>
          <a:prstGeom prst="rect">
            <a:avLst/>
          </a:prstGeom>
          <a:noFill/>
          <a:ln>
            <a:noFill/>
          </a:ln>
        </p:spPr>
        <p:txBody>
          <a:bodyPr anchorCtr="0" anchor="ctr" bIns="45700" lIns="91425" spcFirstLastPara="1" rIns="91425" wrap="square" tIns="45700"/>
          <a:lstStyle>
            <a:lvl1pPr indent="-228600" lvl="0" marL="457200" algn="ctr">
              <a:spcBef>
                <a:spcPts val="1600"/>
              </a:spcBef>
              <a:spcAft>
                <a:spcPts val="0"/>
              </a:spcAft>
              <a:buClr>
                <a:schemeClr val="lt1"/>
              </a:buClr>
              <a:buSzPts val="8000"/>
              <a:buNone/>
              <a:defRPr b="1" sz="8000">
                <a:solidFill>
                  <a:schemeClr val="lt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 name="Google Shape;180;p19"/>
          <p:cNvSpPr txBox="1"/>
          <p:nvPr>
            <p:ph idx="5" type="body"/>
          </p:nvPr>
        </p:nvSpPr>
        <p:spPr>
          <a:xfrm>
            <a:off x="5684762" y="5245799"/>
            <a:ext cx="1264396" cy="262725"/>
          </a:xfrm>
          <a:prstGeom prst="rect">
            <a:avLst/>
          </a:prstGeom>
          <a:noFill/>
          <a:ln>
            <a:noFill/>
          </a:ln>
        </p:spPr>
        <p:txBody>
          <a:bodyPr anchorCtr="0" anchor="ctr" bIns="45700" lIns="91425" spcFirstLastPara="1" rIns="91425" wrap="square" tIns="45700"/>
          <a:lstStyle>
            <a:lvl1pPr indent="-228600" lvl="0" marL="457200" algn="ctr">
              <a:spcBef>
                <a:spcPts val="280"/>
              </a:spcBef>
              <a:spcAft>
                <a:spcPts val="0"/>
              </a:spcAft>
              <a:buClr>
                <a:schemeClr val="lt1"/>
              </a:buClr>
              <a:buSzPts val="1400"/>
              <a:buNone/>
              <a:defRPr b="0" sz="1400">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1" name="Google Shape;181;p19"/>
          <p:cNvSpPr txBox="1"/>
          <p:nvPr>
            <p:ph idx="6" type="body"/>
          </p:nvPr>
        </p:nvSpPr>
        <p:spPr>
          <a:xfrm>
            <a:off x="9032103" y="4080205"/>
            <a:ext cx="1704504" cy="1127057"/>
          </a:xfrm>
          <a:prstGeom prst="rect">
            <a:avLst/>
          </a:prstGeom>
          <a:noFill/>
          <a:ln>
            <a:noFill/>
          </a:ln>
        </p:spPr>
        <p:txBody>
          <a:bodyPr anchorCtr="0" anchor="ctr" bIns="45700" lIns="91425" spcFirstLastPara="1" rIns="91425" wrap="square" tIns="45700"/>
          <a:lstStyle>
            <a:lvl1pPr indent="-228600" lvl="0" marL="457200" algn="ctr">
              <a:spcBef>
                <a:spcPts val="1600"/>
              </a:spcBef>
              <a:spcAft>
                <a:spcPts val="0"/>
              </a:spcAft>
              <a:buClr>
                <a:schemeClr val="lt1"/>
              </a:buClr>
              <a:buSzPts val="8000"/>
              <a:buNone/>
              <a:defRPr b="1" sz="8000">
                <a:solidFill>
                  <a:schemeClr val="lt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2" name="Google Shape;182;p19"/>
          <p:cNvSpPr txBox="1"/>
          <p:nvPr>
            <p:ph idx="7" type="body"/>
          </p:nvPr>
        </p:nvSpPr>
        <p:spPr>
          <a:xfrm>
            <a:off x="9252157" y="5245799"/>
            <a:ext cx="1264396" cy="262725"/>
          </a:xfrm>
          <a:prstGeom prst="rect">
            <a:avLst/>
          </a:prstGeom>
          <a:noFill/>
          <a:ln>
            <a:noFill/>
          </a:ln>
        </p:spPr>
        <p:txBody>
          <a:bodyPr anchorCtr="0" anchor="ctr" bIns="45700" lIns="91425" spcFirstLastPara="1" rIns="91425" wrap="square" tIns="45700"/>
          <a:lstStyle>
            <a:lvl1pPr indent="-228600" lvl="0" marL="457200" algn="ctr">
              <a:spcBef>
                <a:spcPts val="280"/>
              </a:spcBef>
              <a:spcAft>
                <a:spcPts val="0"/>
              </a:spcAft>
              <a:buClr>
                <a:schemeClr val="lt1"/>
              </a:buClr>
              <a:buSzPts val="1400"/>
              <a:buNone/>
              <a:defRPr b="0" sz="1400">
                <a:solidFill>
                  <a:schemeClr val="lt1"/>
                </a:solidFil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 Thank You (Light)">
  <p:cSld name="Picture / Thank You (Light)">
    <p:spTree>
      <p:nvGrpSpPr>
        <p:cNvPr id="183" name="Shape 183"/>
        <p:cNvGrpSpPr/>
        <p:nvPr/>
      </p:nvGrpSpPr>
      <p:grpSpPr>
        <a:xfrm>
          <a:off x="0" y="0"/>
          <a:ext cx="0" cy="0"/>
          <a:chOff x="0" y="0"/>
          <a:chExt cx="0" cy="0"/>
        </a:xfrm>
      </p:grpSpPr>
      <p:sp>
        <p:nvSpPr>
          <p:cNvPr id="184" name="Google Shape;184;p20"/>
          <p:cNvSpPr/>
          <p:nvPr/>
        </p:nvSpPr>
        <p:spPr>
          <a:xfrm>
            <a:off x="0" y="0"/>
            <a:ext cx="12192000" cy="3370442"/>
          </a:xfrm>
          <a:prstGeom prst="rect">
            <a:avLst/>
          </a:prstGeom>
          <a:solidFill>
            <a:srgbClr val="FFFFFF">
              <a:alpha val="6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Prometheon" id="185" name="Google Shape;185;p20"/>
          <p:cNvPicPr preferRelativeResize="0"/>
          <p:nvPr/>
        </p:nvPicPr>
        <p:blipFill rotWithShape="1">
          <a:blip r:embed="rId2">
            <a:alphaModFix/>
          </a:blip>
          <a:srcRect b="0" l="0" r="0" t="0"/>
          <a:stretch/>
        </p:blipFill>
        <p:spPr>
          <a:xfrm>
            <a:off x="4134919" y="189474"/>
            <a:ext cx="3922161" cy="19610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mall Header)">
  <p:cSld name="Text (Small Header)">
    <p:spTree>
      <p:nvGrpSpPr>
        <p:cNvPr id="20" name="Shape 20"/>
        <p:cNvGrpSpPr/>
        <p:nvPr/>
      </p:nvGrpSpPr>
      <p:grpSpPr>
        <a:xfrm>
          <a:off x="0" y="0"/>
          <a:ext cx="0" cy="0"/>
          <a:chOff x="0" y="0"/>
          <a:chExt cx="0" cy="0"/>
        </a:xfrm>
      </p:grpSpPr>
      <p:sp>
        <p:nvSpPr>
          <p:cNvPr id="21" name="Google Shape;21;p3"/>
          <p:cNvSpPr/>
          <p:nvPr/>
        </p:nvSpPr>
        <p:spPr>
          <a:xfrm>
            <a:off x="0" y="753234"/>
            <a:ext cx="12192000" cy="6104765"/>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pic>
        <p:nvPicPr>
          <p:cNvPr descr="Background Image-02.png" id="22" name="Google Shape;22;p3"/>
          <p:cNvPicPr preferRelativeResize="0"/>
          <p:nvPr/>
        </p:nvPicPr>
        <p:blipFill rotWithShape="1">
          <a:blip r:embed="rId2">
            <a:alphaModFix/>
          </a:blip>
          <a:srcRect b="0" l="0" r="0" t="0"/>
          <a:stretch/>
        </p:blipFill>
        <p:spPr>
          <a:xfrm>
            <a:off x="0" y="2"/>
            <a:ext cx="12192000" cy="755648"/>
          </a:xfrm>
          <a:prstGeom prst="rect">
            <a:avLst/>
          </a:prstGeom>
          <a:noFill/>
          <a:ln>
            <a:noFill/>
          </a:ln>
        </p:spPr>
      </p:pic>
      <p:sp>
        <p:nvSpPr>
          <p:cNvPr id="23" name="Google Shape;23;p3"/>
          <p:cNvSpPr txBox="1"/>
          <p:nvPr>
            <p:ph idx="1" type="body"/>
          </p:nvPr>
        </p:nvSpPr>
        <p:spPr>
          <a:xfrm>
            <a:off x="335280" y="999309"/>
            <a:ext cx="11582400" cy="5584371"/>
          </a:xfrm>
          <a:prstGeom prst="rect">
            <a:avLst/>
          </a:prstGeom>
          <a:noFill/>
          <a:ln>
            <a:noFill/>
          </a:ln>
        </p:spPr>
        <p:txBody>
          <a:bodyPr anchorCtr="0" anchor="t" bIns="0" lIns="0" spcFirstLastPara="1" rIns="0" wrap="square" tIns="0"/>
          <a:lstStyle>
            <a:lvl1pPr indent="-228600" lvl="0" marL="457200" algn="l">
              <a:spcBef>
                <a:spcPts val="320"/>
              </a:spcBef>
              <a:spcAft>
                <a:spcPts val="0"/>
              </a:spcAft>
              <a:buClr>
                <a:schemeClr val="dk2"/>
              </a:buClr>
              <a:buSzPts val="1600"/>
              <a:buNone/>
              <a:defRPr b="0" sz="1600">
                <a:solidFill>
                  <a:schemeClr val="dk2"/>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
        <p:nvSpPr>
          <p:cNvPr id="24" name="Google Shape;24;p3"/>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lstStyle>
            <a:lvl1pPr lvl="0" algn="l">
              <a:spcBef>
                <a:spcPts val="0"/>
              </a:spcBef>
              <a:spcAft>
                <a:spcPts val="0"/>
              </a:spcAft>
              <a:buClr>
                <a:srgbClr val="FFFFFF"/>
              </a:buClr>
              <a:buSzPts val="2600"/>
              <a:buFont typeface="Helvetica Neue"/>
              <a:buNone/>
              <a:defRPr b="1" sz="26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p:nvPr/>
        </p:nvSpPr>
        <p:spPr>
          <a:xfrm rot="5400000">
            <a:off x="75001" y="372152"/>
            <a:ext cx="612000" cy="8932"/>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2400" u="none" cap="none" strike="noStrike">
              <a:solidFill>
                <a:srgbClr val="F18C19"/>
              </a:solidFill>
              <a:latin typeface="Arial"/>
              <a:ea typeface="Arial"/>
              <a:cs typeface="Arial"/>
              <a:sym typeface="Arial"/>
            </a:endParaRPr>
          </a:p>
        </p:txBody>
      </p:sp>
      <p:sp>
        <p:nvSpPr>
          <p:cNvPr id="26" name="Google Shape;26;p3"/>
          <p:cNvSpPr txBox="1"/>
          <p:nvPr>
            <p:ph idx="10" type="dt"/>
          </p:nvPr>
        </p:nvSpPr>
        <p:spPr>
          <a:xfrm>
            <a:off x="335280" y="6637505"/>
            <a:ext cx="2844800" cy="137798"/>
          </a:xfrm>
          <a:prstGeom prst="rect">
            <a:avLst/>
          </a:prstGeom>
          <a:noFill/>
          <a:ln>
            <a:noFill/>
          </a:ln>
        </p:spPr>
        <p:txBody>
          <a:bodyPr anchorCtr="0" anchor="ctr" bIns="45700" lIns="0" spcFirstLastPara="1" rIns="91425" wrap="square" tIns="4570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4165600" y="6637505"/>
            <a:ext cx="3860800" cy="137798"/>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b="0" i="0" sz="1050" u="none" cap="none" strike="noStrike">
                <a:solidFill>
                  <a:srgbClr val="C9C9C9"/>
                </a:solidFill>
                <a:latin typeface="Helvetica Neue"/>
                <a:ea typeface="Helvetica Neue"/>
                <a:cs typeface="Helvetica Neue"/>
                <a:sym typeface="Helvetica Neue"/>
              </a:defRPr>
            </a:lvl1pPr>
            <a:lvl2pPr indent="0" lvl="1" marL="0" algn="r">
              <a:spcBef>
                <a:spcPts val="0"/>
              </a:spcBef>
              <a:buNone/>
              <a:defRPr b="0" i="0" sz="1050" u="none" cap="none" strike="noStrike">
                <a:solidFill>
                  <a:srgbClr val="C9C9C9"/>
                </a:solidFill>
                <a:latin typeface="Helvetica Neue"/>
                <a:ea typeface="Helvetica Neue"/>
                <a:cs typeface="Helvetica Neue"/>
                <a:sym typeface="Helvetica Neue"/>
              </a:defRPr>
            </a:lvl2pPr>
            <a:lvl3pPr indent="0" lvl="2" marL="0" algn="r">
              <a:spcBef>
                <a:spcPts val="0"/>
              </a:spcBef>
              <a:buNone/>
              <a:defRPr b="0" i="0" sz="1050" u="none" cap="none" strike="noStrike">
                <a:solidFill>
                  <a:srgbClr val="C9C9C9"/>
                </a:solidFill>
                <a:latin typeface="Helvetica Neue"/>
                <a:ea typeface="Helvetica Neue"/>
                <a:cs typeface="Helvetica Neue"/>
                <a:sym typeface="Helvetica Neue"/>
              </a:defRPr>
            </a:lvl3pPr>
            <a:lvl4pPr indent="0" lvl="3" marL="0" algn="r">
              <a:spcBef>
                <a:spcPts val="0"/>
              </a:spcBef>
              <a:buNone/>
              <a:defRPr b="0" i="0" sz="1050" u="none" cap="none" strike="noStrike">
                <a:solidFill>
                  <a:srgbClr val="C9C9C9"/>
                </a:solidFill>
                <a:latin typeface="Helvetica Neue"/>
                <a:ea typeface="Helvetica Neue"/>
                <a:cs typeface="Helvetica Neue"/>
                <a:sym typeface="Helvetica Neue"/>
              </a:defRPr>
            </a:lvl4pPr>
            <a:lvl5pPr indent="0" lvl="4" marL="0" algn="r">
              <a:spcBef>
                <a:spcPts val="0"/>
              </a:spcBef>
              <a:buNone/>
              <a:defRPr b="0" i="0" sz="1050" u="none" cap="none" strike="noStrike">
                <a:solidFill>
                  <a:srgbClr val="C9C9C9"/>
                </a:solidFill>
                <a:latin typeface="Helvetica Neue"/>
                <a:ea typeface="Helvetica Neue"/>
                <a:cs typeface="Helvetica Neue"/>
                <a:sym typeface="Helvetica Neue"/>
              </a:defRPr>
            </a:lvl5pPr>
            <a:lvl6pPr indent="0" lvl="5" marL="0" algn="r">
              <a:spcBef>
                <a:spcPts val="0"/>
              </a:spcBef>
              <a:buNone/>
              <a:defRPr b="0" i="0" sz="1050" u="none" cap="none" strike="noStrike">
                <a:solidFill>
                  <a:srgbClr val="C9C9C9"/>
                </a:solidFill>
                <a:latin typeface="Helvetica Neue"/>
                <a:ea typeface="Helvetica Neue"/>
                <a:cs typeface="Helvetica Neue"/>
                <a:sym typeface="Helvetica Neue"/>
              </a:defRPr>
            </a:lvl6pPr>
            <a:lvl7pPr indent="0" lvl="6" marL="0" algn="r">
              <a:spcBef>
                <a:spcPts val="0"/>
              </a:spcBef>
              <a:buNone/>
              <a:defRPr b="0" i="0" sz="1050" u="none" cap="none" strike="noStrike">
                <a:solidFill>
                  <a:srgbClr val="C9C9C9"/>
                </a:solidFill>
                <a:latin typeface="Helvetica Neue"/>
                <a:ea typeface="Helvetica Neue"/>
                <a:cs typeface="Helvetica Neue"/>
                <a:sym typeface="Helvetica Neue"/>
              </a:defRPr>
            </a:lvl7pPr>
            <a:lvl8pPr indent="0" lvl="7" marL="0" algn="r">
              <a:spcBef>
                <a:spcPts val="0"/>
              </a:spcBef>
              <a:buNone/>
              <a:defRPr b="0" i="0" sz="1050" u="none" cap="none" strike="noStrike">
                <a:solidFill>
                  <a:srgbClr val="C9C9C9"/>
                </a:solidFill>
                <a:latin typeface="Helvetica Neue"/>
                <a:ea typeface="Helvetica Neue"/>
                <a:cs typeface="Helvetica Neue"/>
                <a:sym typeface="Helvetica Neue"/>
              </a:defRPr>
            </a:lvl8pPr>
            <a:lvl9pPr indent="0" lvl="8" marL="0" algn="r">
              <a:spcBef>
                <a:spcPts val="0"/>
              </a:spcBef>
              <a:buNone/>
              <a:defRPr b="0" i="0" sz="1050" u="none" cap="none" strike="noStrike">
                <a:solidFill>
                  <a:srgbClr val="C9C9C9"/>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Double)">
  <p:cSld name="Picture (Double)">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2956" l="0" r="6015" t="0"/>
          <a:stretch/>
        </p:blipFill>
        <p:spPr>
          <a:xfrm>
            <a:off x="6091251" y="3309672"/>
            <a:ext cx="6100749" cy="3548326"/>
          </a:xfrm>
          <a:prstGeom prst="rect">
            <a:avLst/>
          </a:prstGeom>
          <a:noFill/>
          <a:ln>
            <a:noFill/>
          </a:ln>
        </p:spPr>
      </p:pic>
      <p:pic>
        <p:nvPicPr>
          <p:cNvPr id="188" name="Google Shape;188;p21"/>
          <p:cNvPicPr preferRelativeResize="0"/>
          <p:nvPr/>
        </p:nvPicPr>
        <p:blipFill rotWithShape="1">
          <a:blip r:embed="rId3">
            <a:alphaModFix/>
          </a:blip>
          <a:srcRect b="21015" l="2719" r="0" t="0"/>
          <a:stretch/>
        </p:blipFill>
        <p:spPr>
          <a:xfrm>
            <a:off x="-4750" y="3316203"/>
            <a:ext cx="6100750" cy="3541797"/>
          </a:xfrm>
          <a:prstGeom prst="rect">
            <a:avLst/>
          </a:prstGeom>
          <a:noFill/>
          <a:ln>
            <a:noFill/>
          </a:ln>
        </p:spPr>
      </p:pic>
      <p:grpSp>
        <p:nvGrpSpPr>
          <p:cNvPr id="189" name="Google Shape;189;p21"/>
          <p:cNvGrpSpPr/>
          <p:nvPr/>
        </p:nvGrpSpPr>
        <p:grpSpPr>
          <a:xfrm>
            <a:off x="0" y="3"/>
            <a:ext cx="12192000" cy="4061457"/>
            <a:chOff x="24905" y="2317045"/>
            <a:chExt cx="13004798" cy="4045540"/>
          </a:xfrm>
        </p:grpSpPr>
        <p:sp>
          <p:nvSpPr>
            <p:cNvPr id="190" name="Google Shape;190;p21"/>
            <p:cNvSpPr/>
            <p:nvPr/>
          </p:nvSpPr>
          <p:spPr>
            <a:xfrm>
              <a:off x="24905" y="2317045"/>
              <a:ext cx="13004798" cy="3603450"/>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1" name="Google Shape;191;p21"/>
            <p:cNvSpPr/>
            <p:nvPr/>
          </p:nvSpPr>
          <p:spPr>
            <a:xfrm rot="10800000">
              <a:off x="5892303" y="5635218"/>
              <a:ext cx="1270002" cy="727367"/>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92" name="Google Shape;192;p21"/>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21"/>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F18C19"/>
              </a:solidFill>
              <a:latin typeface="Arial"/>
              <a:ea typeface="Arial"/>
              <a:cs typeface="Arial"/>
              <a:sym typeface="Arial"/>
            </a:endParaRPr>
          </a:p>
        </p:txBody>
      </p:sp>
      <p:pic>
        <p:nvPicPr>
          <p:cNvPr descr="Placeholder-dark.png" id="194" name="Google Shape;194;p21"/>
          <p:cNvPicPr preferRelativeResize="0"/>
          <p:nvPr/>
        </p:nvPicPr>
        <p:blipFill rotWithShape="1">
          <a:blip r:embed="rId4">
            <a:alphaModFix/>
          </a:blip>
          <a:srcRect b="0" l="0" r="0" t="0"/>
          <a:stretch/>
        </p:blipFill>
        <p:spPr>
          <a:xfrm>
            <a:off x="3775976" y="54481"/>
            <a:ext cx="3845961" cy="1922982"/>
          </a:xfrm>
          <a:prstGeom prst="rect">
            <a:avLst/>
          </a:prstGeom>
          <a:noFill/>
          <a:ln>
            <a:noFill/>
          </a:ln>
        </p:spPr>
      </p:pic>
      <p:sp>
        <p:nvSpPr>
          <p:cNvPr id="195" name="Google Shape;195;p21"/>
          <p:cNvSpPr/>
          <p:nvPr/>
        </p:nvSpPr>
        <p:spPr>
          <a:xfrm>
            <a:off x="5276011" y="2667980"/>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E9C20E"/>
              </a:solidFill>
              <a:latin typeface="Arial"/>
              <a:ea typeface="Arial"/>
              <a:cs typeface="Arial"/>
              <a:sym typeface="Arial"/>
            </a:endParaRPr>
          </a:p>
        </p:txBody>
      </p:sp>
      <p:sp>
        <p:nvSpPr>
          <p:cNvPr id="196" name="Google Shape;196;p21"/>
          <p:cNvSpPr txBox="1"/>
          <p:nvPr>
            <p:ph idx="1" type="body"/>
          </p:nvPr>
        </p:nvSpPr>
        <p:spPr>
          <a:xfrm>
            <a:off x="3101338" y="2818935"/>
            <a:ext cx="5989320" cy="36813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Clr>
                <a:schemeClr val="dk2"/>
              </a:buClr>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Small Header)">
  <p:cSld name="Text (Small Header)">
    <p:spTree>
      <p:nvGrpSpPr>
        <p:cNvPr id="210" name="Shape 210"/>
        <p:cNvGrpSpPr/>
        <p:nvPr/>
      </p:nvGrpSpPr>
      <p:grpSpPr>
        <a:xfrm>
          <a:off x="0" y="0"/>
          <a:ext cx="0" cy="0"/>
          <a:chOff x="0" y="0"/>
          <a:chExt cx="0" cy="0"/>
        </a:xfrm>
      </p:grpSpPr>
      <p:sp>
        <p:nvSpPr>
          <p:cNvPr id="211" name="Google Shape;211;p23"/>
          <p:cNvSpPr/>
          <p:nvPr/>
        </p:nvSpPr>
        <p:spPr>
          <a:xfrm>
            <a:off x="0" y="753234"/>
            <a:ext cx="12192000" cy="6104765"/>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pic>
        <p:nvPicPr>
          <p:cNvPr descr="Background Image-02.png" id="212" name="Google Shape;212;p23"/>
          <p:cNvPicPr preferRelativeResize="0"/>
          <p:nvPr/>
        </p:nvPicPr>
        <p:blipFill rotWithShape="1">
          <a:blip r:embed="rId2">
            <a:alphaModFix/>
          </a:blip>
          <a:srcRect b="0" l="0" r="0" t="0"/>
          <a:stretch/>
        </p:blipFill>
        <p:spPr>
          <a:xfrm>
            <a:off x="0" y="2"/>
            <a:ext cx="12192000" cy="755648"/>
          </a:xfrm>
          <a:prstGeom prst="rect">
            <a:avLst/>
          </a:prstGeom>
          <a:noFill/>
          <a:ln>
            <a:noFill/>
          </a:ln>
        </p:spPr>
      </p:pic>
      <p:sp>
        <p:nvSpPr>
          <p:cNvPr id="213" name="Google Shape;213;p23"/>
          <p:cNvSpPr txBox="1"/>
          <p:nvPr>
            <p:ph idx="1" type="body"/>
          </p:nvPr>
        </p:nvSpPr>
        <p:spPr>
          <a:xfrm>
            <a:off x="335280" y="999309"/>
            <a:ext cx="11582400" cy="5584371"/>
          </a:xfrm>
          <a:prstGeom prst="rect">
            <a:avLst/>
          </a:prstGeom>
          <a:noFill/>
          <a:ln>
            <a:noFill/>
          </a:ln>
        </p:spPr>
        <p:txBody>
          <a:bodyPr anchorCtr="0" anchor="t" bIns="0" lIns="0" spcFirstLastPara="1" rIns="0" wrap="square" tIns="0"/>
          <a:lstStyle>
            <a:lvl1pPr indent="-228600" lvl="0" marL="457200" algn="l">
              <a:spcBef>
                <a:spcPts val="320"/>
              </a:spcBef>
              <a:spcAft>
                <a:spcPts val="0"/>
              </a:spcAft>
              <a:buSzPts val="1600"/>
              <a:buNone/>
              <a:defRPr b="0" sz="1600">
                <a:solidFill>
                  <a:schemeClr val="dk2"/>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214" name="Google Shape;214;p23"/>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lstStyle>
            <a:lvl1pPr lvl="0" algn="l">
              <a:spcBef>
                <a:spcPts val="0"/>
              </a:spcBef>
              <a:spcAft>
                <a:spcPts val="0"/>
              </a:spcAft>
              <a:buClr>
                <a:srgbClr val="FFFFFF"/>
              </a:buClr>
              <a:buSzPts val="2600"/>
              <a:buFont typeface="Galdeano"/>
              <a:buNone/>
              <a:defRPr b="1" sz="2600"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23"/>
          <p:cNvSpPr/>
          <p:nvPr/>
        </p:nvSpPr>
        <p:spPr>
          <a:xfrm rot="5400000">
            <a:off x="75001" y="372152"/>
            <a:ext cx="612000" cy="8932"/>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F18C19"/>
              </a:solidFill>
              <a:latin typeface="Arial"/>
              <a:ea typeface="Arial"/>
              <a:cs typeface="Arial"/>
              <a:sym typeface="Arial"/>
            </a:endParaRPr>
          </a:p>
        </p:txBody>
      </p:sp>
      <p:sp>
        <p:nvSpPr>
          <p:cNvPr id="216" name="Google Shape;216;p23"/>
          <p:cNvSpPr txBox="1"/>
          <p:nvPr>
            <p:ph idx="10" type="dt"/>
          </p:nvPr>
        </p:nvSpPr>
        <p:spPr>
          <a:xfrm>
            <a:off x="335280" y="6637505"/>
            <a:ext cx="2844800" cy="137798"/>
          </a:xfrm>
          <a:prstGeom prst="rect">
            <a:avLst/>
          </a:prstGeom>
          <a:noFill/>
          <a:ln>
            <a:noFill/>
          </a:ln>
        </p:spPr>
        <p:txBody>
          <a:bodyPr anchorCtr="0" anchor="ctr" bIns="45700" lIns="0" spcFirstLastPara="1" rIns="91425" wrap="square" tIns="45700"/>
          <a:lstStyle>
            <a:lvl1pPr lvl="0" algn="r">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23"/>
          <p:cNvSpPr txBox="1"/>
          <p:nvPr>
            <p:ph idx="11" type="ftr"/>
          </p:nvPr>
        </p:nvSpPr>
        <p:spPr>
          <a:xfrm>
            <a:off x="4165600" y="6637505"/>
            <a:ext cx="3860800" cy="137798"/>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sz="105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23"/>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lvl1pPr indent="0" lvl="0" marL="0" algn="ctr">
              <a:spcBef>
                <a:spcPts val="0"/>
              </a:spcBef>
              <a:buNone/>
              <a:defRPr sz="1050">
                <a:solidFill>
                  <a:srgbClr val="073E87"/>
                </a:solidFill>
                <a:latin typeface="Helvetica Neue"/>
                <a:ea typeface="Helvetica Neue"/>
                <a:cs typeface="Helvetica Neue"/>
                <a:sym typeface="Helvetica Neue"/>
              </a:defRPr>
            </a:lvl1pPr>
            <a:lvl2pPr indent="0" lvl="1" marL="0" algn="ctr">
              <a:spcBef>
                <a:spcPts val="0"/>
              </a:spcBef>
              <a:buNone/>
              <a:defRPr sz="1050">
                <a:solidFill>
                  <a:srgbClr val="073E87"/>
                </a:solidFill>
                <a:latin typeface="Helvetica Neue"/>
                <a:ea typeface="Helvetica Neue"/>
                <a:cs typeface="Helvetica Neue"/>
                <a:sym typeface="Helvetica Neue"/>
              </a:defRPr>
            </a:lvl2pPr>
            <a:lvl3pPr indent="0" lvl="2" marL="0" algn="ctr">
              <a:spcBef>
                <a:spcPts val="0"/>
              </a:spcBef>
              <a:buNone/>
              <a:defRPr sz="1050">
                <a:solidFill>
                  <a:srgbClr val="073E87"/>
                </a:solidFill>
                <a:latin typeface="Helvetica Neue"/>
                <a:ea typeface="Helvetica Neue"/>
                <a:cs typeface="Helvetica Neue"/>
                <a:sym typeface="Helvetica Neue"/>
              </a:defRPr>
            </a:lvl3pPr>
            <a:lvl4pPr indent="0" lvl="3" marL="0" algn="ctr">
              <a:spcBef>
                <a:spcPts val="0"/>
              </a:spcBef>
              <a:buNone/>
              <a:defRPr sz="1050">
                <a:solidFill>
                  <a:srgbClr val="073E87"/>
                </a:solidFill>
                <a:latin typeface="Helvetica Neue"/>
                <a:ea typeface="Helvetica Neue"/>
                <a:cs typeface="Helvetica Neue"/>
                <a:sym typeface="Helvetica Neue"/>
              </a:defRPr>
            </a:lvl4pPr>
            <a:lvl5pPr indent="0" lvl="4" marL="0" algn="ctr">
              <a:spcBef>
                <a:spcPts val="0"/>
              </a:spcBef>
              <a:buNone/>
              <a:defRPr sz="1050">
                <a:solidFill>
                  <a:srgbClr val="073E87"/>
                </a:solidFill>
                <a:latin typeface="Helvetica Neue"/>
                <a:ea typeface="Helvetica Neue"/>
                <a:cs typeface="Helvetica Neue"/>
                <a:sym typeface="Helvetica Neue"/>
              </a:defRPr>
            </a:lvl5pPr>
            <a:lvl6pPr indent="0" lvl="5" marL="0" algn="ctr">
              <a:spcBef>
                <a:spcPts val="0"/>
              </a:spcBef>
              <a:buNone/>
              <a:defRPr sz="1050">
                <a:solidFill>
                  <a:srgbClr val="073E87"/>
                </a:solidFill>
                <a:latin typeface="Helvetica Neue"/>
                <a:ea typeface="Helvetica Neue"/>
                <a:cs typeface="Helvetica Neue"/>
                <a:sym typeface="Helvetica Neue"/>
              </a:defRPr>
            </a:lvl6pPr>
            <a:lvl7pPr indent="0" lvl="6" marL="0" algn="ctr">
              <a:spcBef>
                <a:spcPts val="0"/>
              </a:spcBef>
              <a:buNone/>
              <a:defRPr sz="1050">
                <a:solidFill>
                  <a:srgbClr val="073E87"/>
                </a:solidFill>
                <a:latin typeface="Helvetica Neue"/>
                <a:ea typeface="Helvetica Neue"/>
                <a:cs typeface="Helvetica Neue"/>
                <a:sym typeface="Helvetica Neue"/>
              </a:defRPr>
            </a:lvl7pPr>
            <a:lvl8pPr indent="0" lvl="7" marL="0" algn="ctr">
              <a:spcBef>
                <a:spcPts val="0"/>
              </a:spcBef>
              <a:buNone/>
              <a:defRPr sz="1050">
                <a:solidFill>
                  <a:srgbClr val="073E87"/>
                </a:solidFill>
                <a:latin typeface="Helvetica Neue"/>
                <a:ea typeface="Helvetica Neue"/>
                <a:cs typeface="Helvetica Neue"/>
                <a:sym typeface="Helvetica Neue"/>
              </a:defRPr>
            </a:lvl8pPr>
            <a:lvl9pPr indent="0" lvl="8" marL="0" algn="ctr">
              <a:spcBef>
                <a:spcPts val="0"/>
              </a:spcBef>
              <a:buNone/>
              <a:defRPr sz="1050">
                <a:solidFill>
                  <a:srgbClr val="073E87"/>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219" name="Shape 219"/>
        <p:cNvGrpSpPr/>
        <p:nvPr/>
      </p:nvGrpSpPr>
      <p:grpSpPr>
        <a:xfrm>
          <a:off x="0" y="0"/>
          <a:ext cx="0" cy="0"/>
          <a:chOff x="0" y="0"/>
          <a:chExt cx="0" cy="0"/>
        </a:xfrm>
      </p:grpSpPr>
      <p:sp>
        <p:nvSpPr>
          <p:cNvPr id="220" name="Google Shape;220;p24"/>
          <p:cNvSpPr/>
          <p:nvPr/>
        </p:nvSpPr>
        <p:spPr>
          <a:xfrm>
            <a:off x="304800" y="228600"/>
            <a:ext cx="11594592" cy="6035040"/>
          </a:xfrm>
          <a:prstGeom prst="roundRect">
            <a:avLst>
              <a:gd fmla="val 1272" name="adj"/>
            </a:avLst>
          </a:prstGeom>
          <a:gradFill>
            <a:gsLst>
              <a:gs pos="0">
                <a:srgbClr val="0293E0"/>
              </a:gs>
              <a:gs pos="100000">
                <a:srgbClr val="81D2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aldeano"/>
              <a:ea typeface="Galdeano"/>
              <a:cs typeface="Galdeano"/>
              <a:sym typeface="Galdeano"/>
            </a:endParaRPr>
          </a:p>
        </p:txBody>
      </p:sp>
      <p:grpSp>
        <p:nvGrpSpPr>
          <p:cNvPr id="221" name="Google Shape;221;p24"/>
          <p:cNvGrpSpPr/>
          <p:nvPr/>
        </p:nvGrpSpPr>
        <p:grpSpPr>
          <a:xfrm>
            <a:off x="282220" y="5353963"/>
            <a:ext cx="11631168" cy="1331580"/>
            <a:chOff x="-3905250" y="4294188"/>
            <a:chExt cx="13011150" cy="1892300"/>
          </a:xfrm>
        </p:grpSpPr>
        <p:sp>
          <p:nvSpPr>
            <p:cNvPr id="222" name="Google Shape;222;p24"/>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23" name="Google Shape;223;p24"/>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24" name="Google Shape;224;p24"/>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25" name="Google Shape;225;p24"/>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26" name="Google Shape;226;p24"/>
            <p:cNvSpPr/>
            <p:nvPr/>
          </p:nvSpPr>
          <p:spPr>
            <a:xfrm>
              <a:off x="-3905250" y="4294188"/>
              <a:ext cx="13011150"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grpSp>
      <p:sp>
        <p:nvSpPr>
          <p:cNvPr id="227" name="Google Shape;227;p24"/>
          <p:cNvSpPr txBox="1"/>
          <p:nvPr>
            <p:ph type="ctrTitle"/>
          </p:nvPr>
        </p:nvSpPr>
        <p:spPr>
          <a:xfrm>
            <a:off x="914400" y="1600200"/>
            <a:ext cx="10363200" cy="1780108"/>
          </a:xfrm>
          <a:prstGeom prst="rect">
            <a:avLst/>
          </a:prstGeom>
          <a:noFill/>
          <a:ln>
            <a:noFill/>
          </a:ln>
        </p:spPr>
        <p:txBody>
          <a:bodyPr anchorCtr="0" anchor="b" bIns="45700" lIns="91425" spcFirstLastPara="1" rIns="91425" wrap="square" tIns="45700"/>
          <a:lstStyle>
            <a:lvl1pPr lvl="0" algn="ctr">
              <a:spcBef>
                <a:spcPts val="0"/>
              </a:spcBef>
              <a:spcAft>
                <a:spcPts val="0"/>
              </a:spcAft>
              <a:buClr>
                <a:srgbClr val="FFFFFF"/>
              </a:buClr>
              <a:buSzPts val="4400"/>
              <a:buFont typeface="Galdeano"/>
              <a:buNone/>
              <a:defRPr sz="4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24"/>
          <p:cNvSpPr txBox="1"/>
          <p:nvPr>
            <p:ph idx="1" type="subTitle"/>
          </p:nvPr>
        </p:nvSpPr>
        <p:spPr>
          <a:xfrm>
            <a:off x="1828800" y="3556001"/>
            <a:ext cx="8534400" cy="1473200"/>
          </a:xfrm>
          <a:prstGeom prst="rect">
            <a:avLst/>
          </a:prstGeom>
          <a:noFill/>
          <a:ln>
            <a:noFill/>
          </a:ln>
        </p:spPr>
        <p:txBody>
          <a:bodyPr anchorCtr="0" anchor="t" bIns="45700" lIns="91425" spcFirstLastPara="1" rIns="91425" wrap="square" tIns="45700"/>
          <a:lstStyle>
            <a:lvl1pPr lvl="0" algn="ctr">
              <a:spcBef>
                <a:spcPts val="400"/>
              </a:spcBef>
              <a:spcAft>
                <a:spcPts val="0"/>
              </a:spcAft>
              <a:buSzPts val="2000"/>
              <a:buNone/>
              <a:defRPr sz="2000">
                <a:solidFill>
                  <a:srgbClr val="FFFFFF"/>
                </a:solidFill>
              </a:defRPr>
            </a:lvl1pPr>
            <a:lvl2pPr lvl="1" algn="ctr">
              <a:spcBef>
                <a:spcPts val="440"/>
              </a:spcBef>
              <a:spcAft>
                <a:spcPts val="0"/>
              </a:spcAft>
              <a:buSzPts val="2200"/>
              <a:buNone/>
              <a:defRPr>
                <a:solidFill>
                  <a:srgbClr val="888888"/>
                </a:solidFill>
              </a:defRPr>
            </a:lvl2pPr>
            <a:lvl3pPr lvl="2" algn="ctr">
              <a:spcBef>
                <a:spcPts val="400"/>
              </a:spcBef>
              <a:spcAft>
                <a:spcPts val="0"/>
              </a:spcAft>
              <a:buSzPts val="20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20"/>
              </a:spcBef>
              <a:spcAft>
                <a:spcPts val="0"/>
              </a:spcAft>
              <a:buSzPts val="1600"/>
              <a:buNone/>
              <a:defRPr>
                <a:solidFill>
                  <a:srgbClr val="888888"/>
                </a:solidFill>
              </a:defRPr>
            </a:lvl5pPr>
            <a:lvl6pPr lvl="5" algn="ctr">
              <a:spcBef>
                <a:spcPts val="384"/>
              </a:spcBef>
              <a:spcAft>
                <a:spcPts val="0"/>
              </a:spcAft>
              <a:buSzPts val="1400"/>
              <a:buNone/>
              <a:defRPr>
                <a:solidFill>
                  <a:srgbClr val="888888"/>
                </a:solidFill>
              </a:defRPr>
            </a:lvl6pPr>
            <a:lvl7pPr lvl="6" algn="ctr">
              <a:spcBef>
                <a:spcPts val="384"/>
              </a:spcBef>
              <a:spcAft>
                <a:spcPts val="0"/>
              </a:spcAft>
              <a:buSzPts val="1400"/>
              <a:buNone/>
              <a:defRPr>
                <a:solidFill>
                  <a:srgbClr val="888888"/>
                </a:solidFill>
              </a:defRPr>
            </a:lvl7pPr>
            <a:lvl8pPr lvl="7" algn="ctr">
              <a:spcBef>
                <a:spcPts val="384"/>
              </a:spcBef>
              <a:spcAft>
                <a:spcPts val="0"/>
              </a:spcAft>
              <a:buSzPts val="1400"/>
              <a:buNone/>
              <a:defRPr>
                <a:solidFill>
                  <a:srgbClr val="888888"/>
                </a:solidFill>
              </a:defRPr>
            </a:lvl8pPr>
            <a:lvl9pPr lvl="8" algn="ctr">
              <a:spcBef>
                <a:spcPts val="384"/>
              </a:spcBef>
              <a:spcAft>
                <a:spcPts val="0"/>
              </a:spcAft>
              <a:buSzPts val="1400"/>
              <a:buNone/>
              <a:defRPr>
                <a:solidFill>
                  <a:srgbClr val="888888"/>
                </a:solidFill>
              </a:defRPr>
            </a:lvl9pPr>
          </a:lstStyle>
          <a:p/>
        </p:txBody>
      </p:sp>
      <p:sp>
        <p:nvSpPr>
          <p:cNvPr id="229" name="Google Shape;229;p24"/>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24"/>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24"/>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2" name="Shape 232"/>
        <p:cNvGrpSpPr/>
        <p:nvPr/>
      </p:nvGrpSpPr>
      <p:grpSpPr>
        <a:xfrm>
          <a:off x="0" y="0"/>
          <a:ext cx="0" cy="0"/>
          <a:chOff x="0" y="0"/>
          <a:chExt cx="0" cy="0"/>
        </a:xfrm>
      </p:grpSpPr>
      <p:sp>
        <p:nvSpPr>
          <p:cNvPr id="233" name="Google Shape;233;p25"/>
          <p:cNvSpPr txBox="1"/>
          <p:nvPr>
            <p:ph idx="1" type="body"/>
          </p:nvPr>
        </p:nvSpPr>
        <p:spPr>
          <a:xfrm>
            <a:off x="1162757" y="2675467"/>
            <a:ext cx="9877777" cy="3450696"/>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234" name="Google Shape;234;p25"/>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25"/>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6" name="Google Shape;236;p25"/>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
        <p:nvSpPr>
          <p:cNvPr id="237" name="Google Shape;237;p25"/>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238" name="Shape 238"/>
        <p:cNvGrpSpPr/>
        <p:nvPr/>
      </p:nvGrpSpPr>
      <p:grpSpPr>
        <a:xfrm>
          <a:off x="0" y="0"/>
          <a:ext cx="0" cy="0"/>
          <a:chOff x="0" y="0"/>
          <a:chExt cx="0" cy="0"/>
        </a:xfrm>
      </p:grpSpPr>
      <p:sp>
        <p:nvSpPr>
          <p:cNvPr id="239" name="Google Shape;239;p26"/>
          <p:cNvSpPr/>
          <p:nvPr/>
        </p:nvSpPr>
        <p:spPr>
          <a:xfrm>
            <a:off x="304800" y="228600"/>
            <a:ext cx="11594592" cy="4736592"/>
          </a:xfrm>
          <a:prstGeom prst="roundRect">
            <a:avLst>
              <a:gd fmla="val 1272" name="adj"/>
            </a:avLst>
          </a:prstGeom>
          <a:gradFill>
            <a:gsLst>
              <a:gs pos="0">
                <a:srgbClr val="0293E0"/>
              </a:gs>
              <a:gs pos="100000">
                <a:srgbClr val="81D2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aldeano"/>
              <a:ea typeface="Galdeano"/>
              <a:cs typeface="Galdeano"/>
              <a:sym typeface="Galdeano"/>
            </a:endParaRPr>
          </a:p>
        </p:txBody>
      </p:sp>
      <p:sp>
        <p:nvSpPr>
          <p:cNvPr id="240" name="Google Shape;240;p26"/>
          <p:cNvSpPr/>
          <p:nvPr/>
        </p:nvSpPr>
        <p:spPr>
          <a:xfrm>
            <a:off x="8063251" y="4203592"/>
            <a:ext cx="3835239" cy="714026"/>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41" name="Google Shape;241;p26"/>
          <p:cNvSpPr/>
          <p:nvPr/>
        </p:nvSpPr>
        <p:spPr>
          <a:xfrm>
            <a:off x="3492427" y="4075290"/>
            <a:ext cx="7392687" cy="850138"/>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42" name="Google Shape;242;p26"/>
          <p:cNvSpPr/>
          <p:nvPr/>
        </p:nvSpPr>
        <p:spPr>
          <a:xfrm>
            <a:off x="3771637" y="4087562"/>
            <a:ext cx="7290640" cy="774272"/>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43" name="Google Shape;243;p26"/>
          <p:cNvSpPr/>
          <p:nvPr/>
        </p:nvSpPr>
        <p:spPr>
          <a:xfrm>
            <a:off x="7479319" y="4074175"/>
            <a:ext cx="4410667" cy="651549"/>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44" name="Google Shape;244;p26"/>
          <p:cNvSpPr/>
          <p:nvPr/>
        </p:nvSpPr>
        <p:spPr>
          <a:xfrm>
            <a:off x="282220" y="4058555"/>
            <a:ext cx="11631168" cy="1329874"/>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45" name="Google Shape;245;p26"/>
          <p:cNvSpPr txBox="1"/>
          <p:nvPr>
            <p:ph type="title"/>
          </p:nvPr>
        </p:nvSpPr>
        <p:spPr>
          <a:xfrm>
            <a:off x="920043" y="2463560"/>
            <a:ext cx="10363200" cy="1524000"/>
          </a:xfrm>
          <a:prstGeom prst="rect">
            <a:avLst/>
          </a:prstGeom>
          <a:noFill/>
          <a:ln>
            <a:noFill/>
          </a:ln>
        </p:spPr>
        <p:txBody>
          <a:bodyPr anchorCtr="0" anchor="t" bIns="45700" lIns="91425" spcFirstLastPara="1" rIns="91425" wrap="square" tIns="45700"/>
          <a:lstStyle>
            <a:lvl1pPr lvl="0" algn="ctr">
              <a:spcBef>
                <a:spcPts val="0"/>
              </a:spcBef>
              <a:spcAft>
                <a:spcPts val="0"/>
              </a:spcAft>
              <a:buClr>
                <a:srgbClr val="FFFFFF"/>
              </a:buClr>
              <a:buSzPts val="4400"/>
              <a:buFont typeface="Galdeano"/>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26"/>
          <p:cNvSpPr txBox="1"/>
          <p:nvPr>
            <p:ph idx="1" type="body"/>
          </p:nvPr>
        </p:nvSpPr>
        <p:spPr>
          <a:xfrm>
            <a:off x="1823153" y="1437449"/>
            <a:ext cx="8556979" cy="939801"/>
          </a:xfrm>
          <a:prstGeom prst="rect">
            <a:avLst/>
          </a:prstGeom>
          <a:noFill/>
          <a:ln>
            <a:noFill/>
          </a:ln>
        </p:spPr>
        <p:txBody>
          <a:bodyPr anchorCtr="0" anchor="b" bIns="45700" lIns="91425" spcFirstLastPara="1" rIns="91425" wrap="square" tIns="45700"/>
          <a:lstStyle>
            <a:lvl1pPr indent="-228600" lvl="0" marL="457200" algn="ctr">
              <a:spcBef>
                <a:spcPts val="400"/>
              </a:spcBef>
              <a:spcAft>
                <a:spcPts val="0"/>
              </a:spcAft>
              <a:buSzPts val="2000"/>
              <a:buNone/>
              <a:defRPr sz="2000">
                <a:solidFill>
                  <a:srgbClr val="FFFFFF"/>
                </a:solidFill>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247" name="Google Shape;247;p26"/>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26"/>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26"/>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50" name="Shape 250"/>
        <p:cNvGrpSpPr/>
        <p:nvPr/>
      </p:nvGrpSpPr>
      <p:grpSpPr>
        <a:xfrm>
          <a:off x="0" y="0"/>
          <a:ext cx="0" cy="0"/>
          <a:chOff x="0" y="0"/>
          <a:chExt cx="0" cy="0"/>
        </a:xfrm>
      </p:grpSpPr>
      <p:sp>
        <p:nvSpPr>
          <p:cNvPr id="251" name="Google Shape;251;p27"/>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27"/>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27"/>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27"/>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
        <p:nvSpPr>
          <p:cNvPr id="255" name="Google Shape;255;p27"/>
          <p:cNvSpPr txBox="1"/>
          <p:nvPr>
            <p:ph idx="1" type="body"/>
          </p:nvPr>
        </p:nvSpPr>
        <p:spPr>
          <a:xfrm>
            <a:off x="902207" y="2679192"/>
            <a:ext cx="5096256" cy="3447288"/>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256" name="Google Shape;256;p27"/>
          <p:cNvSpPr txBox="1"/>
          <p:nvPr>
            <p:ph idx="2" type="body"/>
          </p:nvPr>
        </p:nvSpPr>
        <p:spPr>
          <a:xfrm>
            <a:off x="6193536" y="2679192"/>
            <a:ext cx="5096256" cy="3447288"/>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57" name="Shape 257"/>
        <p:cNvGrpSpPr/>
        <p:nvPr/>
      </p:nvGrpSpPr>
      <p:grpSpPr>
        <a:xfrm>
          <a:off x="0" y="0"/>
          <a:ext cx="0" cy="0"/>
          <a:chOff x="0" y="0"/>
          <a:chExt cx="0" cy="0"/>
        </a:xfrm>
      </p:grpSpPr>
      <p:sp>
        <p:nvSpPr>
          <p:cNvPr id="258" name="Google Shape;258;p28"/>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FF"/>
              </a:buClr>
              <a:buSzPts val="4400"/>
              <a:buFont typeface="Galdeano"/>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28"/>
          <p:cNvSpPr txBox="1"/>
          <p:nvPr>
            <p:ph idx="1" type="body"/>
          </p:nvPr>
        </p:nvSpPr>
        <p:spPr>
          <a:xfrm>
            <a:off x="902208" y="2678114"/>
            <a:ext cx="5096256" cy="639762"/>
          </a:xfrm>
          <a:prstGeom prst="rect">
            <a:avLst/>
          </a:prstGeom>
          <a:noFill/>
          <a:ln>
            <a:noFill/>
          </a:ln>
        </p:spPr>
        <p:txBody>
          <a:bodyPr anchorCtr="0" anchor="ctr" bIns="45700" lIns="91425" spcFirstLastPara="1" rIns="91425" wrap="square" tIns="45700"/>
          <a:lstStyle>
            <a:lvl1pPr indent="-228600" lvl="0" marL="457200" algn="ctr">
              <a:spcBef>
                <a:spcPts val="480"/>
              </a:spcBef>
              <a:spcAft>
                <a:spcPts val="0"/>
              </a:spcAft>
              <a:buSzPts val="2400"/>
              <a:buNone/>
              <a:defRPr b="0" sz="2400">
                <a:solidFill>
                  <a:schemeClr val="dk2"/>
                </a:solidFill>
                <a:latin typeface="Galdeano"/>
                <a:ea typeface="Galdeano"/>
                <a:cs typeface="Galdeano"/>
                <a:sym typeface="Galdeano"/>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84"/>
              </a:spcBef>
              <a:spcAft>
                <a:spcPts val="0"/>
              </a:spcAft>
              <a:buSzPts val="1600"/>
              <a:buNone/>
              <a:defRPr b="1" sz="1600"/>
            </a:lvl6pPr>
            <a:lvl7pPr indent="-228600" lvl="6" marL="3200400" algn="l">
              <a:spcBef>
                <a:spcPts val="384"/>
              </a:spcBef>
              <a:spcAft>
                <a:spcPts val="0"/>
              </a:spcAft>
              <a:buSzPts val="1600"/>
              <a:buNone/>
              <a:defRPr b="1" sz="1600"/>
            </a:lvl7pPr>
            <a:lvl8pPr indent="-228600" lvl="7" marL="3657600" algn="l">
              <a:spcBef>
                <a:spcPts val="384"/>
              </a:spcBef>
              <a:spcAft>
                <a:spcPts val="0"/>
              </a:spcAft>
              <a:buSzPts val="1600"/>
              <a:buNone/>
              <a:defRPr b="1" sz="1600"/>
            </a:lvl8pPr>
            <a:lvl9pPr indent="-228600" lvl="8" marL="4114800" algn="l">
              <a:spcBef>
                <a:spcPts val="384"/>
              </a:spcBef>
              <a:spcAft>
                <a:spcPts val="0"/>
              </a:spcAft>
              <a:buSzPts val="1600"/>
              <a:buNone/>
              <a:defRPr b="1" sz="1600"/>
            </a:lvl9pPr>
          </a:lstStyle>
          <a:p/>
        </p:txBody>
      </p:sp>
      <p:sp>
        <p:nvSpPr>
          <p:cNvPr id="260" name="Google Shape;260;p28"/>
          <p:cNvSpPr txBox="1"/>
          <p:nvPr>
            <p:ph idx="2" type="body"/>
          </p:nvPr>
        </p:nvSpPr>
        <p:spPr>
          <a:xfrm>
            <a:off x="903110" y="3429001"/>
            <a:ext cx="5093407" cy="2697163"/>
          </a:xfrm>
          <a:prstGeom prst="rect">
            <a:avLst/>
          </a:prstGeom>
          <a:noFill/>
          <a:ln>
            <a:noFill/>
          </a:ln>
        </p:spPr>
        <p:txBody>
          <a:bodyPr anchorCtr="0" anchor="t" bIns="45700" lIns="91425" spcFirstLastPara="1" rIns="91425" wrap="square" tIns="45700"/>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84"/>
              </a:spcBef>
              <a:spcAft>
                <a:spcPts val="0"/>
              </a:spcAft>
              <a:buSzPts val="1600"/>
              <a:buChar char="∗"/>
              <a:defRPr sz="1600"/>
            </a:lvl6pPr>
            <a:lvl7pPr indent="-330200" lvl="6" marL="3200400" algn="l">
              <a:spcBef>
                <a:spcPts val="384"/>
              </a:spcBef>
              <a:spcAft>
                <a:spcPts val="0"/>
              </a:spcAft>
              <a:buSzPts val="1600"/>
              <a:buChar char="∗"/>
              <a:defRPr sz="1600"/>
            </a:lvl7pPr>
            <a:lvl8pPr indent="-330200" lvl="7" marL="3657600" algn="l">
              <a:spcBef>
                <a:spcPts val="384"/>
              </a:spcBef>
              <a:spcAft>
                <a:spcPts val="0"/>
              </a:spcAft>
              <a:buSzPts val="1600"/>
              <a:buChar char="∗"/>
              <a:defRPr sz="1600"/>
            </a:lvl8pPr>
            <a:lvl9pPr indent="-330200" lvl="8" marL="4114800" algn="l">
              <a:spcBef>
                <a:spcPts val="384"/>
              </a:spcBef>
              <a:spcAft>
                <a:spcPts val="0"/>
              </a:spcAft>
              <a:buSzPts val="1600"/>
              <a:buChar char="∗"/>
              <a:defRPr sz="1600"/>
            </a:lvl9pPr>
          </a:lstStyle>
          <a:p/>
        </p:txBody>
      </p:sp>
      <p:sp>
        <p:nvSpPr>
          <p:cNvPr id="261" name="Google Shape;261;p28"/>
          <p:cNvSpPr txBox="1"/>
          <p:nvPr>
            <p:ph idx="3" type="body"/>
          </p:nvPr>
        </p:nvSpPr>
        <p:spPr>
          <a:xfrm>
            <a:off x="6197600" y="2678113"/>
            <a:ext cx="5096256" cy="639762"/>
          </a:xfrm>
          <a:prstGeom prst="rect">
            <a:avLst/>
          </a:prstGeom>
          <a:noFill/>
          <a:ln>
            <a:noFill/>
          </a:ln>
        </p:spPr>
        <p:txBody>
          <a:bodyPr anchorCtr="0" anchor="ctr" bIns="45700" lIns="91425" spcFirstLastPara="1" rIns="91425" wrap="square" tIns="45700"/>
          <a:lstStyle>
            <a:lvl1pPr indent="-228600" lvl="0" marL="457200" algn="ctr">
              <a:spcBef>
                <a:spcPts val="480"/>
              </a:spcBef>
              <a:spcAft>
                <a:spcPts val="0"/>
              </a:spcAft>
              <a:buSzPts val="2400"/>
              <a:buNone/>
              <a:defRPr b="0" i="0" sz="2400">
                <a:solidFill>
                  <a:schemeClr val="dk2"/>
                </a:solidFill>
                <a:latin typeface="Galdeano"/>
                <a:ea typeface="Galdeano"/>
                <a:cs typeface="Galdeano"/>
                <a:sym typeface="Galdeano"/>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84"/>
              </a:spcBef>
              <a:spcAft>
                <a:spcPts val="0"/>
              </a:spcAft>
              <a:buSzPts val="1600"/>
              <a:buNone/>
              <a:defRPr b="1" sz="1600"/>
            </a:lvl6pPr>
            <a:lvl7pPr indent="-228600" lvl="6" marL="3200400" algn="l">
              <a:spcBef>
                <a:spcPts val="384"/>
              </a:spcBef>
              <a:spcAft>
                <a:spcPts val="0"/>
              </a:spcAft>
              <a:buSzPts val="1600"/>
              <a:buNone/>
              <a:defRPr b="1" sz="1600"/>
            </a:lvl7pPr>
            <a:lvl8pPr indent="-228600" lvl="7" marL="3657600" algn="l">
              <a:spcBef>
                <a:spcPts val="384"/>
              </a:spcBef>
              <a:spcAft>
                <a:spcPts val="0"/>
              </a:spcAft>
              <a:buSzPts val="1600"/>
              <a:buNone/>
              <a:defRPr b="1" sz="1600"/>
            </a:lvl8pPr>
            <a:lvl9pPr indent="-228600" lvl="8" marL="4114800" algn="l">
              <a:spcBef>
                <a:spcPts val="384"/>
              </a:spcBef>
              <a:spcAft>
                <a:spcPts val="0"/>
              </a:spcAft>
              <a:buSzPts val="1600"/>
              <a:buNone/>
              <a:defRPr b="1" sz="1600"/>
            </a:lvl9pPr>
          </a:lstStyle>
          <a:p/>
        </p:txBody>
      </p:sp>
      <p:sp>
        <p:nvSpPr>
          <p:cNvPr id="262" name="Google Shape;262;p28"/>
          <p:cNvSpPr txBox="1"/>
          <p:nvPr>
            <p:ph idx="4" type="body"/>
          </p:nvPr>
        </p:nvSpPr>
        <p:spPr>
          <a:xfrm>
            <a:off x="6193367" y="3429001"/>
            <a:ext cx="5096256" cy="2697163"/>
          </a:xfrm>
          <a:prstGeom prst="rect">
            <a:avLst/>
          </a:prstGeom>
          <a:noFill/>
          <a:ln>
            <a:noFill/>
          </a:ln>
        </p:spPr>
        <p:txBody>
          <a:bodyPr anchorCtr="0" anchor="t" bIns="45700" lIns="91425" spcFirstLastPara="1" rIns="91425" wrap="square" tIns="45700"/>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84"/>
              </a:spcBef>
              <a:spcAft>
                <a:spcPts val="0"/>
              </a:spcAft>
              <a:buSzPts val="1600"/>
              <a:buChar char="∗"/>
              <a:defRPr sz="1600"/>
            </a:lvl6pPr>
            <a:lvl7pPr indent="-330200" lvl="6" marL="3200400" algn="l">
              <a:spcBef>
                <a:spcPts val="384"/>
              </a:spcBef>
              <a:spcAft>
                <a:spcPts val="0"/>
              </a:spcAft>
              <a:buSzPts val="1600"/>
              <a:buChar char="∗"/>
              <a:defRPr sz="1600"/>
            </a:lvl7pPr>
            <a:lvl8pPr indent="-330200" lvl="7" marL="3657600" algn="l">
              <a:spcBef>
                <a:spcPts val="384"/>
              </a:spcBef>
              <a:spcAft>
                <a:spcPts val="0"/>
              </a:spcAft>
              <a:buSzPts val="1600"/>
              <a:buChar char="∗"/>
              <a:defRPr sz="1600"/>
            </a:lvl8pPr>
            <a:lvl9pPr indent="-330200" lvl="8" marL="4114800" algn="l">
              <a:spcBef>
                <a:spcPts val="384"/>
              </a:spcBef>
              <a:spcAft>
                <a:spcPts val="0"/>
              </a:spcAft>
              <a:buSzPts val="1600"/>
              <a:buChar char="∗"/>
              <a:defRPr sz="1600"/>
            </a:lvl9pPr>
          </a:lstStyle>
          <a:p/>
        </p:txBody>
      </p:sp>
      <p:sp>
        <p:nvSpPr>
          <p:cNvPr id="263" name="Google Shape;263;p28"/>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28"/>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28"/>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6" name="Shape 266"/>
        <p:cNvGrpSpPr/>
        <p:nvPr/>
      </p:nvGrpSpPr>
      <p:grpSpPr>
        <a:xfrm>
          <a:off x="0" y="0"/>
          <a:ext cx="0" cy="0"/>
          <a:chOff x="0" y="0"/>
          <a:chExt cx="0" cy="0"/>
        </a:xfrm>
      </p:grpSpPr>
      <p:sp>
        <p:nvSpPr>
          <p:cNvPr id="267" name="Google Shape;267;p29"/>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29"/>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29"/>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29"/>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271" name="Shape 271"/>
        <p:cNvGrpSpPr/>
        <p:nvPr/>
      </p:nvGrpSpPr>
      <p:grpSpPr>
        <a:xfrm>
          <a:off x="0" y="0"/>
          <a:ext cx="0" cy="0"/>
          <a:chOff x="0" y="0"/>
          <a:chExt cx="0" cy="0"/>
        </a:xfrm>
      </p:grpSpPr>
      <p:sp>
        <p:nvSpPr>
          <p:cNvPr id="272" name="Google Shape;272;p30"/>
          <p:cNvSpPr/>
          <p:nvPr/>
        </p:nvSpPr>
        <p:spPr>
          <a:xfrm>
            <a:off x="304800" y="228600"/>
            <a:ext cx="11594592" cy="1426464"/>
          </a:xfrm>
          <a:prstGeom prst="roundRect">
            <a:avLst>
              <a:gd fmla="val 7136" name="adj"/>
            </a:avLst>
          </a:prstGeom>
          <a:gradFill>
            <a:gsLst>
              <a:gs pos="0">
                <a:srgbClr val="0293E0"/>
              </a:gs>
              <a:gs pos="90000">
                <a:srgbClr val="81D2FE"/>
              </a:gs>
              <a:gs pos="100000">
                <a:srgbClr val="81D2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aldeano"/>
              <a:ea typeface="Galdeano"/>
              <a:cs typeface="Galdeano"/>
              <a:sym typeface="Galdeano"/>
            </a:endParaRPr>
          </a:p>
        </p:txBody>
      </p:sp>
      <p:grpSp>
        <p:nvGrpSpPr>
          <p:cNvPr id="273" name="Google Shape;273;p30"/>
          <p:cNvGrpSpPr/>
          <p:nvPr/>
        </p:nvGrpSpPr>
        <p:grpSpPr>
          <a:xfrm>
            <a:off x="282220" y="714191"/>
            <a:ext cx="11631168" cy="1329874"/>
            <a:chOff x="-3905251" y="4294188"/>
            <a:chExt cx="13027839" cy="1892300"/>
          </a:xfrm>
        </p:grpSpPr>
        <p:sp>
          <p:nvSpPr>
            <p:cNvPr id="274" name="Google Shape;274;p30"/>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75" name="Google Shape;275;p30"/>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76" name="Google Shape;276;p30"/>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77" name="Google Shape;277;p30"/>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78" name="Google Shape;278;p30"/>
            <p:cNvSpPr/>
            <p:nvPr/>
          </p:nvSpPr>
          <p:spPr>
            <a:xfrm>
              <a:off x="-3905251" y="4294188"/>
              <a:ext cx="13027839"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grpSp>
      <p:sp>
        <p:nvSpPr>
          <p:cNvPr id="279" name="Google Shape;279;p30"/>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30"/>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30"/>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282" name="Shape 282"/>
        <p:cNvGrpSpPr/>
        <p:nvPr/>
      </p:nvGrpSpPr>
      <p:grpSpPr>
        <a:xfrm>
          <a:off x="0" y="0"/>
          <a:ext cx="0" cy="0"/>
          <a:chOff x="0" y="0"/>
          <a:chExt cx="0" cy="0"/>
        </a:xfrm>
      </p:grpSpPr>
      <p:sp>
        <p:nvSpPr>
          <p:cNvPr id="283" name="Google Shape;283;p31"/>
          <p:cNvSpPr/>
          <p:nvPr/>
        </p:nvSpPr>
        <p:spPr>
          <a:xfrm>
            <a:off x="304800" y="228600"/>
            <a:ext cx="11594592" cy="1426464"/>
          </a:xfrm>
          <a:prstGeom prst="roundRect">
            <a:avLst>
              <a:gd fmla="val 7136" name="adj"/>
            </a:avLst>
          </a:prstGeom>
          <a:gradFill>
            <a:gsLst>
              <a:gs pos="0">
                <a:srgbClr val="0293E0"/>
              </a:gs>
              <a:gs pos="90000">
                <a:srgbClr val="81D2FE"/>
              </a:gs>
              <a:gs pos="100000">
                <a:srgbClr val="81D2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aldeano"/>
              <a:ea typeface="Galdeano"/>
              <a:cs typeface="Galdeano"/>
              <a:sym typeface="Galdeano"/>
            </a:endParaRPr>
          </a:p>
        </p:txBody>
      </p:sp>
      <p:sp>
        <p:nvSpPr>
          <p:cNvPr id="284" name="Google Shape;284;p31"/>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31"/>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31"/>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
        <p:nvSpPr>
          <p:cNvPr id="287" name="Google Shape;287;p31"/>
          <p:cNvSpPr txBox="1"/>
          <p:nvPr>
            <p:ph idx="1" type="body"/>
          </p:nvPr>
        </p:nvSpPr>
        <p:spPr>
          <a:xfrm>
            <a:off x="1219200" y="3581401"/>
            <a:ext cx="4470400" cy="1905001"/>
          </a:xfrm>
          <a:prstGeom prst="rect">
            <a:avLst/>
          </a:prstGeom>
          <a:noFill/>
          <a:ln>
            <a:noFill/>
          </a:ln>
        </p:spPr>
        <p:txBody>
          <a:bodyPr anchorCtr="0" anchor="t" bIns="45700" lIns="91425" spcFirstLastPara="1" rIns="91425" wrap="square" tIns="45700"/>
          <a:lstStyle>
            <a:lvl1pPr indent="-228600" lvl="0" marL="457200" algn="l">
              <a:spcBef>
                <a:spcPts val="0"/>
              </a:spcBef>
              <a:spcAft>
                <a:spcPts val="0"/>
              </a:spcAft>
              <a:buSzPts val="1800"/>
              <a:buNone/>
              <a:defRPr sz="1800">
                <a:solidFill>
                  <a:schemeClr val="dk2"/>
                </a:solidFill>
              </a:defRPr>
            </a:lvl1pPr>
            <a:lvl2pPr indent="-228600" lvl="1" marL="914400" algn="l">
              <a:spcBef>
                <a:spcPts val="60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384"/>
              </a:spcBef>
              <a:spcAft>
                <a:spcPts val="0"/>
              </a:spcAft>
              <a:buSzPts val="900"/>
              <a:buNone/>
              <a:defRPr sz="900"/>
            </a:lvl6pPr>
            <a:lvl7pPr indent="-228600" lvl="6" marL="3200400" algn="l">
              <a:spcBef>
                <a:spcPts val="384"/>
              </a:spcBef>
              <a:spcAft>
                <a:spcPts val="0"/>
              </a:spcAft>
              <a:buSzPts val="900"/>
              <a:buNone/>
              <a:defRPr sz="900"/>
            </a:lvl7pPr>
            <a:lvl8pPr indent="-228600" lvl="7" marL="3657600" algn="l">
              <a:spcBef>
                <a:spcPts val="384"/>
              </a:spcBef>
              <a:spcAft>
                <a:spcPts val="0"/>
              </a:spcAft>
              <a:buSzPts val="900"/>
              <a:buNone/>
              <a:defRPr sz="900"/>
            </a:lvl8pPr>
            <a:lvl9pPr indent="-228600" lvl="8" marL="4114800" algn="l">
              <a:spcBef>
                <a:spcPts val="384"/>
              </a:spcBef>
              <a:spcAft>
                <a:spcPts val="0"/>
              </a:spcAft>
              <a:buSzPts val="900"/>
              <a:buNone/>
              <a:defRPr sz="900"/>
            </a:lvl9pPr>
          </a:lstStyle>
          <a:p/>
        </p:txBody>
      </p:sp>
      <p:grpSp>
        <p:nvGrpSpPr>
          <p:cNvPr id="288" name="Google Shape;288;p31"/>
          <p:cNvGrpSpPr/>
          <p:nvPr/>
        </p:nvGrpSpPr>
        <p:grpSpPr>
          <a:xfrm>
            <a:off x="282220" y="714191"/>
            <a:ext cx="11631168" cy="1331580"/>
            <a:chOff x="-3905250" y="4294188"/>
            <a:chExt cx="13011150" cy="1892300"/>
          </a:xfrm>
        </p:grpSpPr>
        <p:sp>
          <p:nvSpPr>
            <p:cNvPr id="289" name="Google Shape;289;p31"/>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90" name="Google Shape;290;p31"/>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91" name="Google Shape;291;p31"/>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92" name="Google Shape;292;p31"/>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93" name="Google Shape;293;p31"/>
            <p:cNvSpPr/>
            <p:nvPr/>
          </p:nvSpPr>
          <p:spPr>
            <a:xfrm>
              <a:off x="-3905250" y="4294188"/>
              <a:ext cx="13011150"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grpSp>
      <p:sp>
        <p:nvSpPr>
          <p:cNvPr id="294" name="Google Shape;294;p31"/>
          <p:cNvSpPr txBox="1"/>
          <p:nvPr>
            <p:ph type="title"/>
          </p:nvPr>
        </p:nvSpPr>
        <p:spPr>
          <a:xfrm>
            <a:off x="1219200" y="2286000"/>
            <a:ext cx="4470400" cy="125272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2"/>
              </a:buClr>
              <a:buSzPts val="3200"/>
              <a:buFont typeface="Galdeano"/>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5" name="Google Shape;295;p31"/>
          <p:cNvSpPr txBox="1"/>
          <p:nvPr>
            <p:ph idx="2" type="body"/>
          </p:nvPr>
        </p:nvSpPr>
        <p:spPr>
          <a:xfrm>
            <a:off x="6202616" y="1828800"/>
            <a:ext cx="5205435" cy="3810000"/>
          </a:xfrm>
          <a:prstGeom prst="rect">
            <a:avLst/>
          </a:prstGeom>
          <a:noFill/>
          <a:ln>
            <a:noFill/>
          </a:ln>
        </p:spPr>
        <p:txBody>
          <a:bodyPr anchorCtr="0" anchor="ctr" bIns="45700" lIns="91425" spcFirstLastPara="1" rIns="91425" wrap="square" tIns="45700"/>
          <a:lstStyle>
            <a:lvl1pPr indent="-368300" lvl="0" marL="457200" algn="l">
              <a:spcBef>
                <a:spcPts val="440"/>
              </a:spcBef>
              <a:spcAft>
                <a:spcPts val="0"/>
              </a:spcAft>
              <a:buClr>
                <a:schemeClr val="lt1"/>
              </a:buClr>
              <a:buSzPts val="2200"/>
              <a:buChar char="∗"/>
              <a:defRPr sz="2200">
                <a:solidFill>
                  <a:schemeClr val="dk2"/>
                </a:solidFill>
              </a:defRPr>
            </a:lvl1pPr>
            <a:lvl2pPr indent="-355600" lvl="1" marL="914400" algn="l">
              <a:spcBef>
                <a:spcPts val="400"/>
              </a:spcBef>
              <a:spcAft>
                <a:spcPts val="0"/>
              </a:spcAft>
              <a:buClr>
                <a:schemeClr val="lt1"/>
              </a:buClr>
              <a:buSzPts val="2000"/>
              <a:buChar char="∗"/>
              <a:defRPr sz="2000">
                <a:solidFill>
                  <a:schemeClr val="dk2"/>
                </a:solidFill>
              </a:defRPr>
            </a:lvl2pPr>
            <a:lvl3pPr indent="-342900" lvl="2" marL="1371600" algn="l">
              <a:spcBef>
                <a:spcPts val="360"/>
              </a:spcBef>
              <a:spcAft>
                <a:spcPts val="0"/>
              </a:spcAft>
              <a:buClr>
                <a:schemeClr val="lt1"/>
              </a:buClr>
              <a:buSzPts val="1800"/>
              <a:buChar char="∗"/>
              <a:defRPr sz="1800">
                <a:solidFill>
                  <a:schemeClr val="dk2"/>
                </a:solidFill>
              </a:defRPr>
            </a:lvl3pPr>
            <a:lvl4pPr indent="-330200" lvl="3" marL="1828800" algn="l">
              <a:spcBef>
                <a:spcPts val="320"/>
              </a:spcBef>
              <a:spcAft>
                <a:spcPts val="0"/>
              </a:spcAft>
              <a:buClr>
                <a:schemeClr val="lt1"/>
              </a:buClr>
              <a:buSzPts val="1600"/>
              <a:buChar char="∗"/>
              <a:defRPr sz="1600">
                <a:solidFill>
                  <a:schemeClr val="dk2"/>
                </a:solidFill>
              </a:defRPr>
            </a:lvl4pPr>
            <a:lvl5pPr indent="-330200" lvl="4" marL="2286000" algn="l">
              <a:spcBef>
                <a:spcPts val="320"/>
              </a:spcBef>
              <a:spcAft>
                <a:spcPts val="0"/>
              </a:spcAft>
              <a:buClr>
                <a:schemeClr val="lt1"/>
              </a:buClr>
              <a:buSzPts val="1600"/>
              <a:buChar char="∗"/>
              <a:defRPr sz="1600">
                <a:solidFill>
                  <a:schemeClr val="dk2"/>
                </a:solidFill>
              </a:defRPr>
            </a:lvl5pPr>
            <a:lvl6pPr indent="-355600" lvl="5" marL="2743200" algn="l">
              <a:spcBef>
                <a:spcPts val="384"/>
              </a:spcBef>
              <a:spcAft>
                <a:spcPts val="0"/>
              </a:spcAft>
              <a:buSzPts val="2000"/>
              <a:buChar char="∗"/>
              <a:defRPr sz="2000"/>
            </a:lvl6pPr>
            <a:lvl7pPr indent="-355600" lvl="6" marL="3200400" algn="l">
              <a:spcBef>
                <a:spcPts val="384"/>
              </a:spcBef>
              <a:spcAft>
                <a:spcPts val="0"/>
              </a:spcAft>
              <a:buSzPts val="2000"/>
              <a:buChar char="∗"/>
              <a:defRPr sz="2000"/>
            </a:lvl7pPr>
            <a:lvl8pPr indent="-355600" lvl="7" marL="3657600" algn="l">
              <a:spcBef>
                <a:spcPts val="384"/>
              </a:spcBef>
              <a:spcAft>
                <a:spcPts val="0"/>
              </a:spcAft>
              <a:buSzPts val="2000"/>
              <a:buChar char="∗"/>
              <a:defRPr sz="2000"/>
            </a:lvl8pPr>
            <a:lvl9pPr indent="-355600" lvl="8" marL="4114800" algn="l">
              <a:spcBef>
                <a:spcPts val="384"/>
              </a:spcBef>
              <a:spcAft>
                <a:spcPts val="0"/>
              </a:spcAft>
              <a:buSzPts val="2000"/>
              <a:buChar char="∗"/>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mmary Statistics (Dark)">
  <p:cSld name="Summary Statistics (Dark)">
    <p:spTree>
      <p:nvGrpSpPr>
        <p:cNvPr id="29" name="Shape 29"/>
        <p:cNvGrpSpPr/>
        <p:nvPr/>
      </p:nvGrpSpPr>
      <p:grpSpPr>
        <a:xfrm>
          <a:off x="0" y="0"/>
          <a:ext cx="0" cy="0"/>
          <a:chOff x="0" y="0"/>
          <a:chExt cx="0" cy="0"/>
        </a:xfrm>
      </p:grpSpPr>
      <p:grpSp>
        <p:nvGrpSpPr>
          <p:cNvPr id="30" name="Google Shape;30;p4"/>
          <p:cNvGrpSpPr/>
          <p:nvPr/>
        </p:nvGrpSpPr>
        <p:grpSpPr>
          <a:xfrm>
            <a:off x="0" y="3"/>
            <a:ext cx="12192000" cy="3134719"/>
            <a:chOff x="24905" y="2317045"/>
            <a:chExt cx="13004798" cy="4045540"/>
          </a:xfrm>
        </p:grpSpPr>
        <p:sp>
          <p:nvSpPr>
            <p:cNvPr id="31" name="Google Shape;31;p4"/>
            <p:cNvSpPr/>
            <p:nvPr/>
          </p:nvSpPr>
          <p:spPr>
            <a:xfrm>
              <a:off x="24905" y="2317045"/>
              <a:ext cx="13004798" cy="3603450"/>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2" name="Google Shape;32;p4"/>
            <p:cNvSpPr/>
            <p:nvPr/>
          </p:nvSpPr>
          <p:spPr>
            <a:xfrm rot="10800000">
              <a:off x="5892303" y="5635218"/>
              <a:ext cx="1270002" cy="727367"/>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33" name="Google Shape;33;p4"/>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F18C19"/>
              </a:solidFill>
              <a:latin typeface="Arial"/>
              <a:ea typeface="Arial"/>
              <a:cs typeface="Arial"/>
              <a:sym typeface="Arial"/>
            </a:endParaRPr>
          </a:p>
        </p:txBody>
      </p:sp>
      <p:grpSp>
        <p:nvGrpSpPr>
          <p:cNvPr id="35" name="Google Shape;35;p4"/>
          <p:cNvGrpSpPr/>
          <p:nvPr/>
        </p:nvGrpSpPr>
        <p:grpSpPr>
          <a:xfrm>
            <a:off x="901069" y="3164200"/>
            <a:ext cx="3107313" cy="3137912"/>
            <a:chOff x="840110" y="3164200"/>
            <a:chExt cx="2300546" cy="3137912"/>
          </a:xfrm>
        </p:grpSpPr>
        <p:sp>
          <p:nvSpPr>
            <p:cNvPr id="36" name="Google Shape;36;p4"/>
            <p:cNvSpPr/>
            <p:nvPr/>
          </p:nvSpPr>
          <p:spPr>
            <a:xfrm>
              <a:off x="842447" y="3595310"/>
              <a:ext cx="2295873" cy="1058996"/>
            </a:xfrm>
            <a:prstGeom prst="rect">
              <a:avLst/>
            </a:prstGeom>
            <a:solidFill>
              <a:srgbClr val="000000">
                <a:alpha val="59215"/>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4"/>
            <p:cNvSpPr/>
            <p:nvPr/>
          </p:nvSpPr>
          <p:spPr>
            <a:xfrm>
              <a:off x="840110" y="4654306"/>
              <a:ext cx="2300546" cy="164780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Background Image-02.png" id="38" name="Google Shape;38;p4"/>
            <p:cNvPicPr preferRelativeResize="0"/>
            <p:nvPr/>
          </p:nvPicPr>
          <p:blipFill rotWithShape="1">
            <a:blip r:embed="rId2">
              <a:alphaModFix/>
            </a:blip>
            <a:srcRect b="0" l="0" r="0" t="0"/>
            <a:stretch/>
          </p:blipFill>
          <p:spPr>
            <a:xfrm>
              <a:off x="842319" y="3164200"/>
              <a:ext cx="2296129" cy="458940"/>
            </a:xfrm>
            <a:prstGeom prst="rect">
              <a:avLst/>
            </a:prstGeom>
            <a:noFill/>
            <a:ln>
              <a:noFill/>
            </a:ln>
          </p:spPr>
        </p:pic>
      </p:grpSp>
      <p:sp>
        <p:nvSpPr>
          <p:cNvPr id="39" name="Google Shape;39;p4"/>
          <p:cNvSpPr txBox="1"/>
          <p:nvPr>
            <p:ph idx="1" type="body"/>
          </p:nvPr>
        </p:nvSpPr>
        <p:spPr>
          <a:xfrm>
            <a:off x="1252368" y="3243514"/>
            <a:ext cx="2404714" cy="292199"/>
          </a:xfrm>
          <a:prstGeom prst="rect">
            <a:avLst/>
          </a:prstGeom>
          <a:noFill/>
          <a:ln>
            <a:noFill/>
          </a:ln>
        </p:spPr>
        <p:txBody>
          <a:bodyPr anchorCtr="0" anchor="ctr" bIns="45700" lIns="91425" spcFirstLastPara="1" rIns="91425" wrap="square" tIns="45700"/>
          <a:lstStyle>
            <a:lvl1pPr indent="-304800" lvl="0" marL="457200" algn="l">
              <a:spcBef>
                <a:spcPts val="240"/>
              </a:spcBef>
              <a:spcAft>
                <a:spcPts val="0"/>
              </a:spcAft>
              <a:buClr>
                <a:schemeClr val="lt1"/>
              </a:buClr>
              <a:buSzPts val="1200"/>
              <a:buChar char="•"/>
              <a:defRPr b="1" sz="1200">
                <a:solidFill>
                  <a:schemeClr val="lt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 name="Google Shape;40;p4"/>
          <p:cNvSpPr txBox="1"/>
          <p:nvPr>
            <p:ph idx="2" type="body"/>
          </p:nvPr>
        </p:nvSpPr>
        <p:spPr>
          <a:xfrm>
            <a:off x="1855649" y="3614157"/>
            <a:ext cx="1198153" cy="933906"/>
          </a:xfrm>
          <a:prstGeom prst="rect">
            <a:avLst/>
          </a:prstGeom>
          <a:noFill/>
          <a:ln>
            <a:noFill/>
          </a:ln>
        </p:spPr>
        <p:txBody>
          <a:bodyPr anchorCtr="0" anchor="ctr" bIns="35700" lIns="35700" spcFirstLastPara="1" rIns="35700" wrap="square" tIns="35700"/>
          <a:lstStyle>
            <a:lvl1pPr indent="-228600" lvl="0" marL="457200" algn="ctr">
              <a:spcBef>
                <a:spcPts val="1120"/>
              </a:spcBef>
              <a:spcAft>
                <a:spcPts val="0"/>
              </a:spcAft>
              <a:buClr>
                <a:schemeClr val="lt1"/>
              </a:buClr>
              <a:buSzPts val="5600"/>
              <a:buNone/>
              <a:defRPr b="1" sz="5600" cap="none">
                <a:solidFill>
                  <a:schemeClr val="lt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4"/>
          <p:cNvSpPr txBox="1"/>
          <p:nvPr>
            <p:ph idx="3" type="body"/>
          </p:nvPr>
        </p:nvSpPr>
        <p:spPr>
          <a:xfrm>
            <a:off x="1204441" y="4892376"/>
            <a:ext cx="2500568" cy="1074084"/>
          </a:xfrm>
          <a:prstGeom prst="rect">
            <a:avLst/>
          </a:prstGeom>
          <a:noFill/>
          <a:ln>
            <a:noFill/>
          </a:ln>
        </p:spPr>
        <p:txBody>
          <a:bodyPr anchorCtr="0" anchor="t" bIns="35700" lIns="35700" spcFirstLastPara="1" rIns="35700" wrap="square" tIns="35700"/>
          <a:lstStyle>
            <a:lvl1pPr indent="-228600" lvl="0" marL="4572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42" name="Google Shape;42;p4"/>
          <p:cNvGrpSpPr/>
          <p:nvPr/>
        </p:nvGrpSpPr>
        <p:grpSpPr>
          <a:xfrm>
            <a:off x="4531868" y="3164200"/>
            <a:ext cx="3107313" cy="3137912"/>
            <a:chOff x="840110" y="3164200"/>
            <a:chExt cx="2300546" cy="3137912"/>
          </a:xfrm>
        </p:grpSpPr>
        <p:sp>
          <p:nvSpPr>
            <p:cNvPr id="43" name="Google Shape;43;p4"/>
            <p:cNvSpPr/>
            <p:nvPr/>
          </p:nvSpPr>
          <p:spPr>
            <a:xfrm>
              <a:off x="842447" y="3595310"/>
              <a:ext cx="2295873" cy="1058996"/>
            </a:xfrm>
            <a:prstGeom prst="rect">
              <a:avLst/>
            </a:prstGeom>
            <a:solidFill>
              <a:srgbClr val="000000">
                <a:alpha val="59215"/>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4"/>
            <p:cNvSpPr/>
            <p:nvPr/>
          </p:nvSpPr>
          <p:spPr>
            <a:xfrm>
              <a:off x="840110" y="4654306"/>
              <a:ext cx="2300546" cy="164780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Background Image-02.png" id="45" name="Google Shape;45;p4"/>
            <p:cNvPicPr preferRelativeResize="0"/>
            <p:nvPr/>
          </p:nvPicPr>
          <p:blipFill rotWithShape="1">
            <a:blip r:embed="rId2">
              <a:alphaModFix/>
            </a:blip>
            <a:srcRect b="0" l="0" r="0" t="0"/>
            <a:stretch/>
          </p:blipFill>
          <p:spPr>
            <a:xfrm>
              <a:off x="842319" y="3164200"/>
              <a:ext cx="2296129" cy="458940"/>
            </a:xfrm>
            <a:prstGeom prst="rect">
              <a:avLst/>
            </a:prstGeom>
            <a:noFill/>
            <a:ln>
              <a:noFill/>
            </a:ln>
          </p:spPr>
        </p:pic>
      </p:grpSp>
      <p:grpSp>
        <p:nvGrpSpPr>
          <p:cNvPr id="46" name="Google Shape;46;p4"/>
          <p:cNvGrpSpPr/>
          <p:nvPr/>
        </p:nvGrpSpPr>
        <p:grpSpPr>
          <a:xfrm>
            <a:off x="8162666" y="3164200"/>
            <a:ext cx="3107313" cy="3137912"/>
            <a:chOff x="840110" y="3164200"/>
            <a:chExt cx="2300546" cy="3137912"/>
          </a:xfrm>
        </p:grpSpPr>
        <p:sp>
          <p:nvSpPr>
            <p:cNvPr id="47" name="Google Shape;47;p4"/>
            <p:cNvSpPr/>
            <p:nvPr/>
          </p:nvSpPr>
          <p:spPr>
            <a:xfrm>
              <a:off x="842447" y="3595310"/>
              <a:ext cx="2295873" cy="1058996"/>
            </a:xfrm>
            <a:prstGeom prst="rect">
              <a:avLst/>
            </a:prstGeom>
            <a:solidFill>
              <a:srgbClr val="000000">
                <a:alpha val="59215"/>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4"/>
            <p:cNvSpPr/>
            <p:nvPr/>
          </p:nvSpPr>
          <p:spPr>
            <a:xfrm>
              <a:off x="840110" y="4654306"/>
              <a:ext cx="2300546" cy="164780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Background Image-02.png" id="49" name="Google Shape;49;p4"/>
            <p:cNvPicPr preferRelativeResize="0"/>
            <p:nvPr/>
          </p:nvPicPr>
          <p:blipFill rotWithShape="1">
            <a:blip r:embed="rId2">
              <a:alphaModFix/>
            </a:blip>
            <a:srcRect b="0" l="0" r="0" t="0"/>
            <a:stretch/>
          </p:blipFill>
          <p:spPr>
            <a:xfrm>
              <a:off x="842319" y="3164200"/>
              <a:ext cx="2296129" cy="458940"/>
            </a:xfrm>
            <a:prstGeom prst="rect">
              <a:avLst/>
            </a:prstGeom>
            <a:noFill/>
            <a:ln>
              <a:noFill/>
            </a:ln>
          </p:spPr>
        </p:pic>
      </p:grpSp>
      <p:sp>
        <p:nvSpPr>
          <p:cNvPr id="50" name="Google Shape;50;p4"/>
          <p:cNvSpPr txBox="1"/>
          <p:nvPr>
            <p:ph idx="4" type="body"/>
          </p:nvPr>
        </p:nvSpPr>
        <p:spPr>
          <a:xfrm>
            <a:off x="4879488" y="3243514"/>
            <a:ext cx="2404714" cy="292199"/>
          </a:xfrm>
          <a:prstGeom prst="rect">
            <a:avLst/>
          </a:prstGeom>
          <a:noFill/>
          <a:ln>
            <a:noFill/>
          </a:ln>
        </p:spPr>
        <p:txBody>
          <a:bodyPr anchorCtr="0" anchor="ctr" bIns="45700" lIns="91425" spcFirstLastPara="1" rIns="91425" wrap="square" tIns="45700"/>
          <a:lstStyle>
            <a:lvl1pPr indent="-304800" lvl="0" marL="457200" algn="l">
              <a:spcBef>
                <a:spcPts val="240"/>
              </a:spcBef>
              <a:spcAft>
                <a:spcPts val="0"/>
              </a:spcAft>
              <a:buClr>
                <a:schemeClr val="lt1"/>
              </a:buClr>
              <a:buSzPts val="1200"/>
              <a:buChar char="•"/>
              <a:defRPr b="1" sz="1200">
                <a:solidFill>
                  <a:schemeClr val="lt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 name="Google Shape;51;p4"/>
          <p:cNvSpPr txBox="1"/>
          <p:nvPr>
            <p:ph idx="5" type="body"/>
          </p:nvPr>
        </p:nvSpPr>
        <p:spPr>
          <a:xfrm>
            <a:off x="5482769" y="3614157"/>
            <a:ext cx="1198153" cy="933906"/>
          </a:xfrm>
          <a:prstGeom prst="rect">
            <a:avLst/>
          </a:prstGeom>
          <a:noFill/>
          <a:ln>
            <a:noFill/>
          </a:ln>
        </p:spPr>
        <p:txBody>
          <a:bodyPr anchorCtr="0" anchor="ctr" bIns="35700" lIns="35700" spcFirstLastPara="1" rIns="35700" wrap="square" tIns="35700"/>
          <a:lstStyle>
            <a:lvl1pPr indent="-228600" lvl="0" marL="457200" algn="ctr">
              <a:spcBef>
                <a:spcPts val="1120"/>
              </a:spcBef>
              <a:spcAft>
                <a:spcPts val="0"/>
              </a:spcAft>
              <a:buClr>
                <a:schemeClr val="lt1"/>
              </a:buClr>
              <a:buSzPts val="5600"/>
              <a:buNone/>
              <a:defRPr b="1" sz="5600" cap="none">
                <a:solidFill>
                  <a:schemeClr val="lt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4"/>
          <p:cNvSpPr txBox="1"/>
          <p:nvPr>
            <p:ph idx="6" type="body"/>
          </p:nvPr>
        </p:nvSpPr>
        <p:spPr>
          <a:xfrm>
            <a:off x="4831561" y="4892376"/>
            <a:ext cx="2500568" cy="1074084"/>
          </a:xfrm>
          <a:prstGeom prst="rect">
            <a:avLst/>
          </a:prstGeom>
          <a:noFill/>
          <a:ln>
            <a:noFill/>
          </a:ln>
        </p:spPr>
        <p:txBody>
          <a:bodyPr anchorCtr="0" anchor="t" bIns="35700" lIns="35700" spcFirstLastPara="1" rIns="35700" wrap="square" tIns="35700"/>
          <a:lstStyle>
            <a:lvl1pPr indent="-228600" lvl="0" marL="4572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4"/>
          <p:cNvSpPr txBox="1"/>
          <p:nvPr>
            <p:ph idx="7" type="body"/>
          </p:nvPr>
        </p:nvSpPr>
        <p:spPr>
          <a:xfrm>
            <a:off x="8506608" y="3243514"/>
            <a:ext cx="2404714" cy="292199"/>
          </a:xfrm>
          <a:prstGeom prst="rect">
            <a:avLst/>
          </a:prstGeom>
          <a:noFill/>
          <a:ln>
            <a:noFill/>
          </a:ln>
        </p:spPr>
        <p:txBody>
          <a:bodyPr anchorCtr="0" anchor="ctr" bIns="45700" lIns="91425" spcFirstLastPara="1" rIns="91425" wrap="square" tIns="45700"/>
          <a:lstStyle>
            <a:lvl1pPr indent="-304800" lvl="0" marL="457200" algn="l">
              <a:spcBef>
                <a:spcPts val="240"/>
              </a:spcBef>
              <a:spcAft>
                <a:spcPts val="0"/>
              </a:spcAft>
              <a:buClr>
                <a:schemeClr val="lt1"/>
              </a:buClr>
              <a:buSzPts val="1200"/>
              <a:buChar char="•"/>
              <a:defRPr b="1" sz="1200">
                <a:solidFill>
                  <a:schemeClr val="lt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 name="Google Shape;54;p4"/>
          <p:cNvSpPr txBox="1"/>
          <p:nvPr>
            <p:ph idx="8" type="body"/>
          </p:nvPr>
        </p:nvSpPr>
        <p:spPr>
          <a:xfrm>
            <a:off x="9109889" y="3614157"/>
            <a:ext cx="1198153" cy="933906"/>
          </a:xfrm>
          <a:prstGeom prst="rect">
            <a:avLst/>
          </a:prstGeom>
          <a:noFill/>
          <a:ln>
            <a:noFill/>
          </a:ln>
        </p:spPr>
        <p:txBody>
          <a:bodyPr anchorCtr="0" anchor="ctr" bIns="35700" lIns="35700" spcFirstLastPara="1" rIns="35700" wrap="square" tIns="35700"/>
          <a:lstStyle>
            <a:lvl1pPr indent="-228600" lvl="0" marL="457200" algn="ctr">
              <a:spcBef>
                <a:spcPts val="1120"/>
              </a:spcBef>
              <a:spcAft>
                <a:spcPts val="0"/>
              </a:spcAft>
              <a:buClr>
                <a:schemeClr val="lt1"/>
              </a:buClr>
              <a:buSzPts val="5600"/>
              <a:buNone/>
              <a:defRPr b="1" sz="5600" cap="none">
                <a:solidFill>
                  <a:schemeClr val="lt1"/>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5" name="Google Shape;55;p4"/>
          <p:cNvSpPr txBox="1"/>
          <p:nvPr>
            <p:ph idx="9" type="body"/>
          </p:nvPr>
        </p:nvSpPr>
        <p:spPr>
          <a:xfrm>
            <a:off x="8458681" y="4892376"/>
            <a:ext cx="2500568" cy="1074084"/>
          </a:xfrm>
          <a:prstGeom prst="rect">
            <a:avLst/>
          </a:prstGeom>
          <a:noFill/>
          <a:ln>
            <a:noFill/>
          </a:ln>
        </p:spPr>
        <p:txBody>
          <a:bodyPr anchorCtr="0" anchor="t" bIns="35700" lIns="35700" spcFirstLastPara="1" rIns="35700" wrap="square" tIns="35700"/>
          <a:lstStyle>
            <a:lvl1pPr indent="-228600" lvl="0" marL="457200" algn="l">
              <a:spcBef>
                <a:spcPts val="240"/>
              </a:spcBef>
              <a:spcAft>
                <a:spcPts val="0"/>
              </a:spcAft>
              <a:buClr>
                <a:schemeClr val="dk2"/>
              </a:buClr>
              <a:buSzPts val="1200"/>
              <a:buNone/>
              <a:defRPr sz="1200">
                <a:solidFill>
                  <a:schemeClr val="dk2"/>
                </a:solidFill>
                <a:latin typeface="Helvetica Neue"/>
                <a:ea typeface="Helvetica Neue"/>
                <a:cs typeface="Helvetica Neue"/>
                <a:sym typeface="Helvetica Neu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296" name="Shape 296"/>
        <p:cNvGrpSpPr/>
        <p:nvPr/>
      </p:nvGrpSpPr>
      <p:grpSpPr>
        <a:xfrm>
          <a:off x="0" y="0"/>
          <a:ext cx="0" cy="0"/>
          <a:chOff x="0" y="0"/>
          <a:chExt cx="0" cy="0"/>
        </a:xfrm>
      </p:grpSpPr>
      <p:sp>
        <p:nvSpPr>
          <p:cNvPr id="297" name="Google Shape;297;p32"/>
          <p:cNvSpPr/>
          <p:nvPr/>
        </p:nvSpPr>
        <p:spPr>
          <a:xfrm>
            <a:off x="304800" y="228600"/>
            <a:ext cx="11594592" cy="6035040"/>
          </a:xfrm>
          <a:prstGeom prst="roundRect">
            <a:avLst>
              <a:gd fmla="val 1272" name="adj"/>
            </a:avLst>
          </a:prstGeom>
          <a:gradFill>
            <a:gsLst>
              <a:gs pos="0">
                <a:srgbClr val="0293E0"/>
              </a:gs>
              <a:gs pos="100000">
                <a:srgbClr val="81D2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aldeano"/>
              <a:ea typeface="Galdeano"/>
              <a:cs typeface="Galdeano"/>
              <a:sym typeface="Galdeano"/>
            </a:endParaRPr>
          </a:p>
        </p:txBody>
      </p:sp>
      <p:grpSp>
        <p:nvGrpSpPr>
          <p:cNvPr id="298" name="Google Shape;298;p32"/>
          <p:cNvGrpSpPr/>
          <p:nvPr/>
        </p:nvGrpSpPr>
        <p:grpSpPr>
          <a:xfrm>
            <a:off x="282220" y="5353963"/>
            <a:ext cx="11631168" cy="1331580"/>
            <a:chOff x="-3905250" y="4294188"/>
            <a:chExt cx="13011150" cy="1892300"/>
          </a:xfrm>
        </p:grpSpPr>
        <p:sp>
          <p:nvSpPr>
            <p:cNvPr id="299" name="Google Shape;299;p32"/>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300" name="Google Shape;300;p32"/>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301" name="Google Shape;301;p32"/>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302" name="Google Shape;302;p32"/>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303" name="Google Shape;303;p32"/>
            <p:cNvSpPr/>
            <p:nvPr/>
          </p:nvSpPr>
          <p:spPr>
            <a:xfrm>
              <a:off x="-3905250" y="4294188"/>
              <a:ext cx="13011150"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grpSp>
      <p:sp>
        <p:nvSpPr>
          <p:cNvPr id="304" name="Google Shape;304;p32"/>
          <p:cNvSpPr txBox="1"/>
          <p:nvPr>
            <p:ph type="title"/>
          </p:nvPr>
        </p:nvSpPr>
        <p:spPr>
          <a:xfrm>
            <a:off x="6498874" y="338667"/>
            <a:ext cx="5083527" cy="2429934"/>
          </a:xfrm>
          <a:prstGeom prst="rect">
            <a:avLst/>
          </a:prstGeom>
          <a:noFill/>
          <a:ln>
            <a:noFill/>
          </a:ln>
        </p:spPr>
        <p:txBody>
          <a:bodyPr anchorCtr="0" anchor="b" bIns="45700" lIns="91425" spcFirstLastPara="1" rIns="91425" wrap="square" tIns="45700"/>
          <a:lstStyle>
            <a:lvl1pPr lvl="0" algn="l">
              <a:spcBef>
                <a:spcPts val="0"/>
              </a:spcBef>
              <a:spcAft>
                <a:spcPts val="0"/>
              </a:spcAft>
              <a:buClr>
                <a:srgbClr val="FFFFFF"/>
              </a:buClr>
              <a:buSzPts val="2800"/>
              <a:buFont typeface="Galdeano"/>
              <a:buNone/>
              <a:defRPr b="0" sz="28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32"/>
          <p:cNvSpPr txBox="1"/>
          <p:nvPr>
            <p:ph idx="1" type="body"/>
          </p:nvPr>
        </p:nvSpPr>
        <p:spPr>
          <a:xfrm>
            <a:off x="6491112" y="2785533"/>
            <a:ext cx="5091289" cy="2421467"/>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SzPts val="1800"/>
              <a:buNone/>
              <a:defRPr sz="1800">
                <a:solidFill>
                  <a:srgbClr val="FFFFFF"/>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384"/>
              </a:spcBef>
              <a:spcAft>
                <a:spcPts val="0"/>
              </a:spcAft>
              <a:buSzPts val="900"/>
              <a:buNone/>
              <a:defRPr sz="900"/>
            </a:lvl6pPr>
            <a:lvl7pPr indent="-228600" lvl="6" marL="3200400" algn="l">
              <a:spcBef>
                <a:spcPts val="384"/>
              </a:spcBef>
              <a:spcAft>
                <a:spcPts val="0"/>
              </a:spcAft>
              <a:buSzPts val="900"/>
              <a:buNone/>
              <a:defRPr sz="900"/>
            </a:lvl7pPr>
            <a:lvl8pPr indent="-228600" lvl="7" marL="3657600" algn="l">
              <a:spcBef>
                <a:spcPts val="384"/>
              </a:spcBef>
              <a:spcAft>
                <a:spcPts val="0"/>
              </a:spcAft>
              <a:buSzPts val="900"/>
              <a:buNone/>
              <a:defRPr sz="900"/>
            </a:lvl8pPr>
            <a:lvl9pPr indent="-228600" lvl="8" marL="4114800" algn="l">
              <a:spcBef>
                <a:spcPts val="384"/>
              </a:spcBef>
              <a:spcAft>
                <a:spcPts val="0"/>
              </a:spcAft>
              <a:buSzPts val="900"/>
              <a:buNone/>
              <a:defRPr sz="900"/>
            </a:lvl9pPr>
          </a:lstStyle>
          <a:p/>
        </p:txBody>
      </p:sp>
      <p:sp>
        <p:nvSpPr>
          <p:cNvPr id="306" name="Google Shape;306;p32"/>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32"/>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2"/>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
        <p:nvSpPr>
          <p:cNvPr id="309" name="Google Shape;309;p32"/>
          <p:cNvSpPr/>
          <p:nvPr>
            <p:ph idx="2" type="pic"/>
          </p:nvPr>
        </p:nvSpPr>
        <p:spPr>
          <a:xfrm>
            <a:off x="1117600" y="1371600"/>
            <a:ext cx="4754880" cy="2926080"/>
          </a:xfrm>
          <a:prstGeom prst="roundRect">
            <a:avLst>
              <a:gd fmla="val 3924" name="adj"/>
            </a:avLst>
          </a:prstGeom>
          <a:solidFill>
            <a:schemeClr val="accent1"/>
          </a:solidFill>
          <a:ln>
            <a:noFill/>
          </a:ln>
          <a:effectLst>
            <a:reflection blurRad="0" dir="5400000" dist="5000" endA="0" endPos="30000" fadeDir="5400000" kx="0" rotWithShape="0" algn="bl" stA="30000" stPos="0" sy="-100000" ky="0"/>
          </a:effectLst>
        </p:spPr>
        <p:txBody>
          <a:bodyPr anchorCtr="0" anchor="t" bIns="45700" lIns="91425" spcFirstLastPara="1" rIns="91425" wrap="square" tIns="45700"/>
          <a:lstStyle>
            <a:lvl1pPr lvl="0" marR="0" rtl="0" algn="ctr">
              <a:spcBef>
                <a:spcPts val="640"/>
              </a:spcBef>
              <a:spcAft>
                <a:spcPts val="0"/>
              </a:spcAft>
              <a:buClr>
                <a:schemeClr val="accent1"/>
              </a:buClr>
              <a:buSzPts val="3200"/>
              <a:buFont typeface="Noto Sans Symbols"/>
              <a:buNone/>
              <a:defRPr b="0" i="0" sz="3200" u="none" cap="none" strike="noStrike">
                <a:solidFill>
                  <a:schemeClr val="lt1"/>
                </a:solidFill>
                <a:latin typeface="Galdeano"/>
                <a:ea typeface="Galdeano"/>
                <a:cs typeface="Galdeano"/>
                <a:sym typeface="Galdeano"/>
              </a:defRPr>
            </a:lvl1pPr>
            <a:lvl2pPr lvl="1" marR="0" rtl="0" algn="l">
              <a:spcBef>
                <a:spcPts val="560"/>
              </a:spcBef>
              <a:spcAft>
                <a:spcPts val="0"/>
              </a:spcAft>
              <a:buClr>
                <a:schemeClr val="accent1"/>
              </a:buClr>
              <a:buSzPts val="2800"/>
              <a:buFont typeface="Noto Sans Symbols"/>
              <a:buNone/>
              <a:defRPr b="0" i="0" sz="2800" u="none" cap="none" strike="noStrike">
                <a:solidFill>
                  <a:schemeClr val="dk2"/>
                </a:solidFill>
                <a:latin typeface="Galdeano"/>
                <a:ea typeface="Galdeano"/>
                <a:cs typeface="Galdeano"/>
                <a:sym typeface="Galdeano"/>
              </a:defRPr>
            </a:lvl2pPr>
            <a:lvl3pPr lvl="2" marR="0" rtl="0" algn="l">
              <a:spcBef>
                <a:spcPts val="480"/>
              </a:spcBef>
              <a:spcAft>
                <a:spcPts val="0"/>
              </a:spcAft>
              <a:buClr>
                <a:schemeClr val="accent1"/>
              </a:buClr>
              <a:buSzPts val="2400"/>
              <a:buFont typeface="Noto Sans Symbols"/>
              <a:buNone/>
              <a:defRPr b="0" i="0" sz="2400" u="none" cap="none" strike="noStrike">
                <a:solidFill>
                  <a:schemeClr val="dk2"/>
                </a:solidFill>
                <a:latin typeface="Galdeano"/>
                <a:ea typeface="Galdeano"/>
                <a:cs typeface="Galdeano"/>
                <a:sym typeface="Galdeano"/>
              </a:defRPr>
            </a:lvl3pPr>
            <a:lvl4pPr lvl="3" marR="0" rtl="0" algn="l">
              <a:spcBef>
                <a:spcPts val="400"/>
              </a:spcBef>
              <a:spcAft>
                <a:spcPts val="0"/>
              </a:spcAft>
              <a:buClr>
                <a:schemeClr val="accent1"/>
              </a:buClr>
              <a:buSzPts val="2000"/>
              <a:buFont typeface="Noto Sans Symbols"/>
              <a:buNone/>
              <a:defRPr b="0" i="0" sz="2000" u="none" cap="none" strike="noStrike">
                <a:solidFill>
                  <a:schemeClr val="dk2"/>
                </a:solidFill>
                <a:latin typeface="Galdeano"/>
                <a:ea typeface="Galdeano"/>
                <a:cs typeface="Galdeano"/>
                <a:sym typeface="Galdeano"/>
              </a:defRPr>
            </a:lvl4pPr>
            <a:lvl5pPr lvl="4" marR="0" rtl="0" algn="l">
              <a:spcBef>
                <a:spcPts val="400"/>
              </a:spcBef>
              <a:spcAft>
                <a:spcPts val="0"/>
              </a:spcAft>
              <a:buClr>
                <a:schemeClr val="accent1"/>
              </a:buClr>
              <a:buSzPts val="2000"/>
              <a:buFont typeface="Noto Sans Symbols"/>
              <a:buNone/>
              <a:defRPr b="0" i="0" sz="2000" u="none" cap="none" strike="noStrike">
                <a:solidFill>
                  <a:schemeClr val="dk2"/>
                </a:solidFill>
                <a:latin typeface="Galdeano"/>
                <a:ea typeface="Galdeano"/>
                <a:cs typeface="Galdeano"/>
                <a:sym typeface="Galdeano"/>
              </a:defRPr>
            </a:lvl5pPr>
            <a:lvl6pPr lvl="5" marR="0" rtl="0" algn="l">
              <a:spcBef>
                <a:spcPts val="384"/>
              </a:spcBef>
              <a:spcAft>
                <a:spcPts val="0"/>
              </a:spcAft>
              <a:buClr>
                <a:schemeClr val="accent1"/>
              </a:buClr>
              <a:buSzPts val="2000"/>
              <a:buFont typeface="Noto Sans Symbols"/>
              <a:buNone/>
              <a:defRPr b="0" i="0" sz="2000" u="none" cap="none" strike="noStrike">
                <a:solidFill>
                  <a:schemeClr val="dk2"/>
                </a:solidFill>
                <a:latin typeface="Galdeano"/>
                <a:ea typeface="Galdeano"/>
                <a:cs typeface="Galdeano"/>
                <a:sym typeface="Galdeano"/>
              </a:defRPr>
            </a:lvl6pPr>
            <a:lvl7pPr lvl="6" marR="0" rtl="0" algn="l">
              <a:spcBef>
                <a:spcPts val="384"/>
              </a:spcBef>
              <a:spcAft>
                <a:spcPts val="0"/>
              </a:spcAft>
              <a:buClr>
                <a:schemeClr val="accent1"/>
              </a:buClr>
              <a:buSzPts val="2000"/>
              <a:buFont typeface="Noto Sans Symbols"/>
              <a:buNone/>
              <a:defRPr b="0" i="0" sz="2000" u="none" cap="none" strike="noStrike">
                <a:solidFill>
                  <a:schemeClr val="dk2"/>
                </a:solidFill>
                <a:latin typeface="Galdeano"/>
                <a:ea typeface="Galdeano"/>
                <a:cs typeface="Galdeano"/>
                <a:sym typeface="Galdeano"/>
              </a:defRPr>
            </a:lvl7pPr>
            <a:lvl8pPr lvl="7" marR="0" rtl="0" algn="l">
              <a:spcBef>
                <a:spcPts val="384"/>
              </a:spcBef>
              <a:spcAft>
                <a:spcPts val="0"/>
              </a:spcAft>
              <a:buClr>
                <a:schemeClr val="accent1"/>
              </a:buClr>
              <a:buSzPts val="2000"/>
              <a:buFont typeface="Noto Sans Symbols"/>
              <a:buNone/>
              <a:defRPr b="0" i="0" sz="2000" u="none" cap="none" strike="noStrike">
                <a:solidFill>
                  <a:schemeClr val="dk2"/>
                </a:solidFill>
                <a:latin typeface="Galdeano"/>
                <a:ea typeface="Galdeano"/>
                <a:cs typeface="Galdeano"/>
                <a:sym typeface="Galdeano"/>
              </a:defRPr>
            </a:lvl8pPr>
            <a:lvl9pPr lvl="8" marR="0" rtl="0" algn="l">
              <a:spcBef>
                <a:spcPts val="384"/>
              </a:spcBef>
              <a:spcAft>
                <a:spcPts val="0"/>
              </a:spcAft>
              <a:buClr>
                <a:schemeClr val="accent1"/>
              </a:buClr>
              <a:buSzPts val="2000"/>
              <a:buFont typeface="Noto Sans Symbols"/>
              <a:buNone/>
              <a:defRPr b="0" i="0" sz="2000" u="none" cap="none" strike="noStrike">
                <a:solidFill>
                  <a:schemeClr val="dk2"/>
                </a:solidFill>
                <a:latin typeface="Galdeano"/>
                <a:ea typeface="Galdeano"/>
                <a:cs typeface="Galdeano"/>
                <a:sym typeface="Galdean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10" name="Shape 310"/>
        <p:cNvGrpSpPr/>
        <p:nvPr/>
      </p:nvGrpSpPr>
      <p:grpSpPr>
        <a:xfrm>
          <a:off x="0" y="0"/>
          <a:ext cx="0" cy="0"/>
          <a:chOff x="0" y="0"/>
          <a:chExt cx="0" cy="0"/>
        </a:xfrm>
      </p:grpSpPr>
      <p:sp>
        <p:nvSpPr>
          <p:cNvPr id="311" name="Google Shape;311;p33"/>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algn="ctr">
              <a:spcBef>
                <a:spcPts val="0"/>
              </a:spcBef>
              <a:spcAft>
                <a:spcPts val="0"/>
              </a:spcAft>
              <a:buClr>
                <a:srgbClr val="FFFFF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33"/>
          <p:cNvSpPr txBox="1"/>
          <p:nvPr>
            <p:ph idx="1" type="body"/>
          </p:nvPr>
        </p:nvSpPr>
        <p:spPr>
          <a:xfrm rot="5400000">
            <a:off x="4376298" y="-538074"/>
            <a:ext cx="3450696" cy="9877777"/>
          </a:xfrm>
          <a:prstGeom prst="rect">
            <a:avLst/>
          </a:prstGeom>
          <a:noFill/>
          <a:ln>
            <a:noFill/>
          </a:ln>
        </p:spPr>
        <p:txBody>
          <a:bodyPr anchorCtr="0" anchor="ctr" bIns="45700" lIns="91425" spcFirstLastPara="1" rIns="91425" wrap="square" tIns="45700"/>
          <a:lstStyle>
            <a:lvl1pPr indent="-381000" lvl="0" marL="457200" algn="l">
              <a:spcBef>
                <a:spcPts val="480"/>
              </a:spcBef>
              <a:spcAft>
                <a:spcPts val="0"/>
              </a:spcAft>
              <a:buSzPts val="2400"/>
              <a:buChar char="∗"/>
              <a:defRPr/>
            </a:lvl1pPr>
            <a:lvl2pPr indent="-368300" lvl="1" marL="914400" algn="l">
              <a:spcBef>
                <a:spcPts val="440"/>
              </a:spcBef>
              <a:spcAft>
                <a:spcPts val="0"/>
              </a:spcAft>
              <a:buSzPts val="2200"/>
              <a:buChar char="∗"/>
              <a:defRPr/>
            </a:lvl2pPr>
            <a:lvl3pPr indent="-355600" lvl="2" marL="1371600" algn="l">
              <a:spcBef>
                <a:spcPts val="400"/>
              </a:spcBef>
              <a:spcAft>
                <a:spcPts val="0"/>
              </a:spcAft>
              <a:buSzPts val="2000"/>
              <a:buChar char="∗"/>
              <a:defRPr/>
            </a:lvl3pPr>
            <a:lvl4pPr indent="-342900" lvl="3" marL="1828800" algn="l">
              <a:spcBef>
                <a:spcPts val="360"/>
              </a:spcBef>
              <a:spcAft>
                <a:spcPts val="0"/>
              </a:spcAft>
              <a:buSzPts val="1800"/>
              <a:buChar char="∗"/>
              <a:defRPr/>
            </a:lvl4pPr>
            <a:lvl5pPr indent="-330200" lvl="4" marL="2286000" algn="l">
              <a:spcBef>
                <a:spcPts val="320"/>
              </a:spcBef>
              <a:spcAft>
                <a:spcPts val="0"/>
              </a:spcAft>
              <a:buSzPts val="16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313" name="Google Shape;313;p33"/>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33"/>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33"/>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316" name="Shape 316"/>
        <p:cNvGrpSpPr/>
        <p:nvPr/>
      </p:nvGrpSpPr>
      <p:grpSpPr>
        <a:xfrm>
          <a:off x="0" y="0"/>
          <a:ext cx="0" cy="0"/>
          <a:chOff x="0" y="0"/>
          <a:chExt cx="0" cy="0"/>
        </a:xfrm>
      </p:grpSpPr>
      <p:sp>
        <p:nvSpPr>
          <p:cNvPr id="317" name="Google Shape;317;p34"/>
          <p:cNvSpPr/>
          <p:nvPr/>
        </p:nvSpPr>
        <p:spPr>
          <a:xfrm>
            <a:off x="304800" y="228600"/>
            <a:ext cx="11594592" cy="1426464"/>
          </a:xfrm>
          <a:prstGeom prst="roundRect">
            <a:avLst>
              <a:gd fmla="val 7136" name="adj"/>
            </a:avLst>
          </a:prstGeom>
          <a:gradFill>
            <a:gsLst>
              <a:gs pos="0">
                <a:srgbClr val="0293E0"/>
              </a:gs>
              <a:gs pos="90000">
                <a:srgbClr val="81D2FE"/>
              </a:gs>
              <a:gs pos="100000">
                <a:srgbClr val="81D2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aldeano"/>
              <a:ea typeface="Galdeano"/>
              <a:cs typeface="Galdeano"/>
              <a:sym typeface="Galdeano"/>
            </a:endParaRPr>
          </a:p>
        </p:txBody>
      </p:sp>
      <p:sp>
        <p:nvSpPr>
          <p:cNvPr id="318" name="Google Shape;318;p34"/>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9" name="Google Shape;319;p34"/>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34"/>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solidFill>
                  <a:srgbClr val="073E87"/>
                </a:solidFill>
                <a:latin typeface="Galdeano"/>
                <a:ea typeface="Galdeano"/>
                <a:cs typeface="Galdeano"/>
                <a:sym typeface="Galdeano"/>
              </a:defRPr>
            </a:lvl1pPr>
            <a:lvl2pPr indent="0" lvl="1" marL="0" algn="ctr">
              <a:spcBef>
                <a:spcPts val="0"/>
              </a:spcBef>
              <a:buNone/>
              <a:defRPr>
                <a:solidFill>
                  <a:srgbClr val="073E87"/>
                </a:solidFill>
                <a:latin typeface="Galdeano"/>
                <a:ea typeface="Galdeano"/>
                <a:cs typeface="Galdeano"/>
                <a:sym typeface="Galdeano"/>
              </a:defRPr>
            </a:lvl2pPr>
            <a:lvl3pPr indent="0" lvl="2" marL="0" algn="ctr">
              <a:spcBef>
                <a:spcPts val="0"/>
              </a:spcBef>
              <a:buNone/>
              <a:defRPr>
                <a:solidFill>
                  <a:srgbClr val="073E87"/>
                </a:solidFill>
                <a:latin typeface="Galdeano"/>
                <a:ea typeface="Galdeano"/>
                <a:cs typeface="Galdeano"/>
                <a:sym typeface="Galdeano"/>
              </a:defRPr>
            </a:lvl3pPr>
            <a:lvl4pPr indent="0" lvl="3" marL="0" algn="ctr">
              <a:spcBef>
                <a:spcPts val="0"/>
              </a:spcBef>
              <a:buNone/>
              <a:defRPr>
                <a:solidFill>
                  <a:srgbClr val="073E87"/>
                </a:solidFill>
                <a:latin typeface="Galdeano"/>
                <a:ea typeface="Galdeano"/>
                <a:cs typeface="Galdeano"/>
                <a:sym typeface="Galdeano"/>
              </a:defRPr>
            </a:lvl4pPr>
            <a:lvl5pPr indent="0" lvl="4" marL="0" algn="ctr">
              <a:spcBef>
                <a:spcPts val="0"/>
              </a:spcBef>
              <a:buNone/>
              <a:defRPr>
                <a:solidFill>
                  <a:srgbClr val="073E87"/>
                </a:solidFill>
                <a:latin typeface="Galdeano"/>
                <a:ea typeface="Galdeano"/>
                <a:cs typeface="Galdeano"/>
                <a:sym typeface="Galdeano"/>
              </a:defRPr>
            </a:lvl5pPr>
            <a:lvl6pPr indent="0" lvl="5" marL="0" algn="ctr">
              <a:spcBef>
                <a:spcPts val="0"/>
              </a:spcBef>
              <a:buNone/>
              <a:defRPr>
                <a:solidFill>
                  <a:srgbClr val="073E87"/>
                </a:solidFill>
                <a:latin typeface="Galdeano"/>
                <a:ea typeface="Galdeano"/>
                <a:cs typeface="Galdeano"/>
                <a:sym typeface="Galdeano"/>
              </a:defRPr>
            </a:lvl6pPr>
            <a:lvl7pPr indent="0" lvl="6" marL="0" algn="ctr">
              <a:spcBef>
                <a:spcPts val="0"/>
              </a:spcBef>
              <a:buNone/>
              <a:defRPr>
                <a:solidFill>
                  <a:srgbClr val="073E87"/>
                </a:solidFill>
                <a:latin typeface="Galdeano"/>
                <a:ea typeface="Galdeano"/>
                <a:cs typeface="Galdeano"/>
                <a:sym typeface="Galdeano"/>
              </a:defRPr>
            </a:lvl7pPr>
            <a:lvl8pPr indent="0" lvl="7" marL="0" algn="ctr">
              <a:spcBef>
                <a:spcPts val="0"/>
              </a:spcBef>
              <a:buNone/>
              <a:defRPr>
                <a:solidFill>
                  <a:srgbClr val="073E87"/>
                </a:solidFill>
                <a:latin typeface="Galdeano"/>
                <a:ea typeface="Galdeano"/>
                <a:cs typeface="Galdeano"/>
                <a:sym typeface="Galdeano"/>
              </a:defRPr>
            </a:lvl8pPr>
            <a:lvl9pPr indent="0" lvl="8" marL="0" algn="ctr">
              <a:spcBef>
                <a:spcPts val="0"/>
              </a:spcBef>
              <a:buNone/>
              <a:defRPr>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grpSp>
        <p:nvGrpSpPr>
          <p:cNvPr id="321" name="Google Shape;321;p34"/>
          <p:cNvGrpSpPr/>
          <p:nvPr/>
        </p:nvGrpSpPr>
        <p:grpSpPr>
          <a:xfrm>
            <a:off x="282220" y="714191"/>
            <a:ext cx="11631168" cy="1331580"/>
            <a:chOff x="-3905250" y="4294188"/>
            <a:chExt cx="13011150" cy="1892300"/>
          </a:xfrm>
        </p:grpSpPr>
        <p:sp>
          <p:nvSpPr>
            <p:cNvPr id="322" name="Google Shape;322;p34"/>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323" name="Google Shape;323;p34"/>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324" name="Google Shape;324;p34"/>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325" name="Google Shape;325;p34"/>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326" name="Google Shape;326;p34"/>
            <p:cNvSpPr/>
            <p:nvPr/>
          </p:nvSpPr>
          <p:spPr>
            <a:xfrm>
              <a:off x="-3905250" y="4294188"/>
              <a:ext cx="13011150"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grpSp>
      <p:sp>
        <p:nvSpPr>
          <p:cNvPr id="327" name="Google Shape;327;p34"/>
          <p:cNvSpPr txBox="1"/>
          <p:nvPr>
            <p:ph type="title"/>
          </p:nvPr>
        </p:nvSpPr>
        <p:spPr>
          <a:xfrm rot="5400000">
            <a:off x="7967133" y="2319868"/>
            <a:ext cx="4487333" cy="274320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2"/>
              </a:buClr>
              <a:buSzPts val="4400"/>
              <a:buFont typeface="Galdeano"/>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34"/>
          <p:cNvSpPr txBox="1"/>
          <p:nvPr>
            <p:ph idx="1" type="body"/>
          </p:nvPr>
        </p:nvSpPr>
        <p:spPr>
          <a:xfrm rot="5400000">
            <a:off x="2379133" y="-321733"/>
            <a:ext cx="4487334" cy="8026400"/>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accent1"/>
              </a:buClr>
              <a:buSzPts val="2400"/>
              <a:buChar char="∗"/>
              <a:defRPr/>
            </a:lvl1pPr>
            <a:lvl2pPr indent="-368300" lvl="1" marL="914400" algn="l">
              <a:spcBef>
                <a:spcPts val="440"/>
              </a:spcBef>
              <a:spcAft>
                <a:spcPts val="0"/>
              </a:spcAft>
              <a:buClr>
                <a:schemeClr val="accent1"/>
              </a:buClr>
              <a:buSzPts val="2200"/>
              <a:buChar char="∗"/>
              <a:defRPr/>
            </a:lvl2pPr>
            <a:lvl3pPr indent="-355600" lvl="2" marL="1371600" algn="l">
              <a:spcBef>
                <a:spcPts val="400"/>
              </a:spcBef>
              <a:spcAft>
                <a:spcPts val="0"/>
              </a:spcAft>
              <a:buClr>
                <a:schemeClr val="accent1"/>
              </a:buClr>
              <a:buSzPts val="2000"/>
              <a:buChar char="∗"/>
              <a:defRPr/>
            </a:lvl3pPr>
            <a:lvl4pPr indent="-342900" lvl="3" marL="1828800" algn="l">
              <a:spcBef>
                <a:spcPts val="360"/>
              </a:spcBef>
              <a:spcAft>
                <a:spcPts val="0"/>
              </a:spcAft>
              <a:buClr>
                <a:schemeClr val="accent1"/>
              </a:buClr>
              <a:buSzPts val="1800"/>
              <a:buChar char="∗"/>
              <a:defRPr/>
            </a:lvl4pPr>
            <a:lvl5pPr indent="-330200" lvl="4" marL="2286000" algn="l">
              <a:spcBef>
                <a:spcPts val="320"/>
              </a:spcBef>
              <a:spcAft>
                <a:spcPts val="0"/>
              </a:spcAft>
              <a:buClr>
                <a:schemeClr val="accent1"/>
              </a:buClr>
              <a:buSzPts val="16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arge Header)">
  <p:cSld name="Text (Large Header)">
    <p:spTree>
      <p:nvGrpSpPr>
        <p:cNvPr id="329" name="Shape 329"/>
        <p:cNvGrpSpPr/>
        <p:nvPr/>
      </p:nvGrpSpPr>
      <p:grpSpPr>
        <a:xfrm>
          <a:off x="0" y="0"/>
          <a:ext cx="0" cy="0"/>
          <a:chOff x="0" y="0"/>
          <a:chExt cx="0" cy="0"/>
        </a:xfrm>
      </p:grpSpPr>
      <p:sp>
        <p:nvSpPr>
          <p:cNvPr id="330" name="Google Shape;330;p35"/>
          <p:cNvSpPr/>
          <p:nvPr/>
        </p:nvSpPr>
        <p:spPr>
          <a:xfrm>
            <a:off x="0" y="2932879"/>
            <a:ext cx="12192000" cy="3925120"/>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pic>
        <p:nvPicPr>
          <p:cNvPr descr="Background Image-02.png" id="331" name="Google Shape;331;p35"/>
          <p:cNvPicPr preferRelativeResize="0"/>
          <p:nvPr/>
        </p:nvPicPr>
        <p:blipFill rotWithShape="1">
          <a:blip r:embed="rId2">
            <a:alphaModFix/>
          </a:blip>
          <a:srcRect b="0" l="0" r="0" t="0"/>
          <a:stretch/>
        </p:blipFill>
        <p:spPr>
          <a:xfrm>
            <a:off x="0" y="1"/>
            <a:ext cx="12192000" cy="2941346"/>
          </a:xfrm>
          <a:prstGeom prst="rect">
            <a:avLst/>
          </a:prstGeom>
          <a:noFill/>
          <a:ln>
            <a:noFill/>
          </a:ln>
        </p:spPr>
      </p:pic>
      <p:sp>
        <p:nvSpPr>
          <p:cNvPr id="332" name="Google Shape;332;p35"/>
          <p:cNvSpPr txBox="1"/>
          <p:nvPr>
            <p:ph idx="1" type="body"/>
          </p:nvPr>
        </p:nvSpPr>
        <p:spPr>
          <a:xfrm>
            <a:off x="914400" y="3508404"/>
            <a:ext cx="10363200" cy="296804"/>
          </a:xfrm>
          <a:prstGeom prst="rect">
            <a:avLst/>
          </a:prstGeom>
          <a:noFill/>
          <a:ln>
            <a:noFill/>
          </a:ln>
        </p:spPr>
        <p:txBody>
          <a:bodyPr anchorCtr="0" anchor="b" bIns="45700" lIns="91425" spcFirstLastPara="1" rIns="91425" wrap="square" tIns="45700"/>
          <a:lstStyle>
            <a:lvl1pPr indent="-228600" lvl="0" marL="457200" algn="ctr">
              <a:spcBef>
                <a:spcPts val="320"/>
              </a:spcBef>
              <a:spcAft>
                <a:spcPts val="0"/>
              </a:spcAft>
              <a:buSzPts val="1600"/>
              <a:buNone/>
              <a:defRPr b="1" sz="1600">
                <a:solidFill>
                  <a:schemeClr val="accent1"/>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333" name="Google Shape;333;p35"/>
          <p:cNvSpPr txBox="1"/>
          <p:nvPr>
            <p:ph type="title"/>
          </p:nvPr>
        </p:nvSpPr>
        <p:spPr>
          <a:xfrm>
            <a:off x="914400" y="2047383"/>
            <a:ext cx="10363200" cy="477398"/>
          </a:xfrm>
          <a:prstGeom prst="rect">
            <a:avLst/>
          </a:prstGeom>
          <a:noFill/>
          <a:ln>
            <a:noFill/>
          </a:ln>
        </p:spPr>
        <p:txBody>
          <a:bodyPr anchorCtr="0" anchor="t" bIns="45700" lIns="91425" spcFirstLastPara="1" rIns="91425" wrap="square" tIns="45700"/>
          <a:lstStyle>
            <a:lvl1pPr lvl="0" algn="ctr">
              <a:spcBef>
                <a:spcPts val="0"/>
              </a:spcBef>
              <a:spcAft>
                <a:spcPts val="0"/>
              </a:spcAft>
              <a:buClr>
                <a:srgbClr val="FFFFFF"/>
              </a:buClr>
              <a:buSzPts val="2600"/>
              <a:buFont typeface="Galdeano"/>
              <a:buNone/>
              <a:defRPr b="1" sz="2600"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35"/>
          <p:cNvSpPr/>
          <p:nvPr/>
        </p:nvSpPr>
        <p:spPr>
          <a:xfrm>
            <a:off x="5023003" y="1917217"/>
            <a:ext cx="2145997" cy="8932"/>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F18C19"/>
              </a:solidFill>
              <a:latin typeface="Arial"/>
              <a:ea typeface="Arial"/>
              <a:cs typeface="Arial"/>
              <a:sym typeface="Arial"/>
            </a:endParaRPr>
          </a:p>
        </p:txBody>
      </p:sp>
      <p:pic>
        <p:nvPicPr>
          <p:cNvPr descr="Prometheon" id="335" name="Google Shape;335;p35"/>
          <p:cNvPicPr preferRelativeResize="0"/>
          <p:nvPr/>
        </p:nvPicPr>
        <p:blipFill rotWithShape="1">
          <a:blip r:embed="rId3">
            <a:alphaModFix/>
          </a:blip>
          <a:srcRect b="0" l="0" r="0" t="0"/>
          <a:stretch/>
        </p:blipFill>
        <p:spPr>
          <a:xfrm>
            <a:off x="4301490" y="62089"/>
            <a:ext cx="3589020" cy="1794511"/>
          </a:xfrm>
          <a:prstGeom prst="rect">
            <a:avLst/>
          </a:prstGeom>
          <a:noFill/>
          <a:ln>
            <a:noFill/>
          </a:ln>
        </p:spPr>
      </p:pic>
      <p:sp>
        <p:nvSpPr>
          <p:cNvPr id="336" name="Google Shape;336;p35"/>
          <p:cNvSpPr txBox="1"/>
          <p:nvPr>
            <p:ph idx="2" type="body"/>
          </p:nvPr>
        </p:nvSpPr>
        <p:spPr>
          <a:xfrm>
            <a:off x="914400" y="3973530"/>
            <a:ext cx="10363200" cy="2526329"/>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Light)">
  <p:cSld name="Background (Light)">
    <p:spTree>
      <p:nvGrpSpPr>
        <p:cNvPr id="337" name="Shape 337"/>
        <p:cNvGrpSpPr/>
        <p:nvPr/>
      </p:nvGrpSpPr>
      <p:grpSpPr>
        <a:xfrm>
          <a:off x="0" y="0"/>
          <a:ext cx="0" cy="0"/>
          <a:chOff x="0" y="0"/>
          <a:chExt cx="0" cy="0"/>
        </a:xfrm>
      </p:grpSpPr>
      <p:pic>
        <p:nvPicPr>
          <p:cNvPr descr="Background Image-02.png" id="338" name="Google Shape;338;p36"/>
          <p:cNvPicPr preferRelativeResize="0"/>
          <p:nvPr/>
        </p:nvPicPr>
        <p:blipFill rotWithShape="1">
          <a:blip r:embed="rId2">
            <a:alphaModFix/>
          </a:blip>
          <a:srcRect b="0" l="0" r="0" t="0"/>
          <a:stretch/>
        </p:blipFill>
        <p:spPr>
          <a:xfrm>
            <a:off x="0" y="3328158"/>
            <a:ext cx="12192000" cy="3099626"/>
          </a:xfrm>
          <a:prstGeom prst="rect">
            <a:avLst/>
          </a:prstGeom>
          <a:noFill/>
          <a:ln>
            <a:noFill/>
          </a:ln>
        </p:spPr>
      </p:pic>
      <p:sp>
        <p:nvSpPr>
          <p:cNvPr id="339" name="Google Shape;339;p36"/>
          <p:cNvSpPr/>
          <p:nvPr/>
        </p:nvSpPr>
        <p:spPr>
          <a:xfrm>
            <a:off x="0" y="6295432"/>
            <a:ext cx="12192000" cy="562571"/>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nvGrpSpPr>
          <p:cNvPr id="340" name="Google Shape;340;p36"/>
          <p:cNvGrpSpPr/>
          <p:nvPr/>
        </p:nvGrpSpPr>
        <p:grpSpPr>
          <a:xfrm>
            <a:off x="0" y="0"/>
            <a:ext cx="12192000" cy="3637956"/>
            <a:chOff x="24905" y="2317045"/>
            <a:chExt cx="13004798" cy="4695000"/>
          </a:xfrm>
        </p:grpSpPr>
        <p:sp>
          <p:nvSpPr>
            <p:cNvPr id="341" name="Google Shape;341;p36"/>
            <p:cNvSpPr/>
            <p:nvPr/>
          </p:nvSpPr>
          <p:spPr>
            <a:xfrm>
              <a:off x="24905" y="2317045"/>
              <a:ext cx="13004798" cy="4295187"/>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342" name="Google Shape;342;p36"/>
            <p:cNvSpPr/>
            <p:nvPr/>
          </p:nvSpPr>
          <p:spPr>
            <a:xfrm rot="10800000">
              <a:off x="5892303" y="6211940"/>
              <a:ext cx="1270002" cy="800105"/>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343" name="Google Shape;343;p36"/>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36"/>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F18C19"/>
              </a:solidFill>
              <a:latin typeface="Arial"/>
              <a:ea typeface="Arial"/>
              <a:cs typeface="Arial"/>
              <a:sym typeface="Arial"/>
            </a:endParaRPr>
          </a:p>
        </p:txBody>
      </p:sp>
      <p:pic>
        <p:nvPicPr>
          <p:cNvPr descr="Placeholder-dark.png" id="345" name="Google Shape;345;p36"/>
          <p:cNvPicPr preferRelativeResize="0"/>
          <p:nvPr/>
        </p:nvPicPr>
        <p:blipFill rotWithShape="1">
          <a:blip r:embed="rId3">
            <a:alphaModFix/>
          </a:blip>
          <a:srcRect b="0" l="0" r="0" t="0"/>
          <a:stretch/>
        </p:blipFill>
        <p:spPr>
          <a:xfrm>
            <a:off x="4218739" y="30277"/>
            <a:ext cx="3769761" cy="1884882"/>
          </a:xfrm>
          <a:prstGeom prst="rect">
            <a:avLst/>
          </a:prstGeom>
          <a:noFill/>
          <a:ln>
            <a:noFill/>
          </a:ln>
        </p:spPr>
      </p:pic>
      <p:sp>
        <p:nvSpPr>
          <p:cNvPr id="346" name="Google Shape;346;p36"/>
          <p:cNvSpPr/>
          <p:nvPr/>
        </p:nvSpPr>
        <p:spPr>
          <a:xfrm>
            <a:off x="0" y="3218476"/>
            <a:ext cx="12192000" cy="3509984"/>
          </a:xfrm>
          <a:prstGeom prst="rect">
            <a:avLst/>
          </a:prstGeom>
          <a:solidFill>
            <a:srgbClr val="FFFFFF">
              <a:alpha val="9098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347" name="Google Shape;347;p36"/>
          <p:cNvSpPr txBox="1"/>
          <p:nvPr>
            <p:ph idx="1" type="body"/>
          </p:nvPr>
        </p:nvSpPr>
        <p:spPr>
          <a:xfrm>
            <a:off x="609600" y="2519507"/>
            <a:ext cx="10972800" cy="567833"/>
          </a:xfrm>
          <a:prstGeom prst="rect">
            <a:avLst/>
          </a:prstGeom>
          <a:noFill/>
          <a:ln>
            <a:noFill/>
          </a:ln>
        </p:spPr>
        <p:txBody>
          <a:bodyPr anchorCtr="0" anchor="t" bIns="0" lIns="0" spcFirstLastPara="1" rIns="0" wrap="square" tIns="0"/>
          <a:lstStyle>
            <a:lvl1pPr indent="-228600" lvl="0" marL="457200" algn="l">
              <a:spcBef>
                <a:spcPts val="280"/>
              </a:spcBef>
              <a:spcAft>
                <a:spcPts val="0"/>
              </a:spcAft>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Dark)">
  <p:cSld name="Background (Dark)">
    <p:spTree>
      <p:nvGrpSpPr>
        <p:cNvPr id="348" name="Shape 348"/>
        <p:cNvGrpSpPr/>
        <p:nvPr/>
      </p:nvGrpSpPr>
      <p:grpSpPr>
        <a:xfrm>
          <a:off x="0" y="0"/>
          <a:ext cx="0" cy="0"/>
          <a:chOff x="0" y="0"/>
          <a:chExt cx="0" cy="0"/>
        </a:xfrm>
      </p:grpSpPr>
      <p:pic>
        <p:nvPicPr>
          <p:cNvPr descr="Background Image-02.png" id="349" name="Google Shape;349;p37"/>
          <p:cNvPicPr preferRelativeResize="0"/>
          <p:nvPr/>
        </p:nvPicPr>
        <p:blipFill rotWithShape="1">
          <a:blip r:embed="rId2">
            <a:alphaModFix/>
          </a:blip>
          <a:srcRect b="0" l="0" r="0" t="0"/>
          <a:stretch/>
        </p:blipFill>
        <p:spPr>
          <a:xfrm>
            <a:off x="0" y="3328158"/>
            <a:ext cx="12192000" cy="3099626"/>
          </a:xfrm>
          <a:prstGeom prst="rect">
            <a:avLst/>
          </a:prstGeom>
          <a:noFill/>
          <a:ln>
            <a:noFill/>
          </a:ln>
        </p:spPr>
      </p:pic>
      <p:sp>
        <p:nvSpPr>
          <p:cNvPr id="350" name="Google Shape;350;p37"/>
          <p:cNvSpPr/>
          <p:nvPr/>
        </p:nvSpPr>
        <p:spPr>
          <a:xfrm>
            <a:off x="0" y="6295432"/>
            <a:ext cx="12192000" cy="562571"/>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nvGrpSpPr>
          <p:cNvPr id="351" name="Google Shape;351;p37"/>
          <p:cNvGrpSpPr/>
          <p:nvPr/>
        </p:nvGrpSpPr>
        <p:grpSpPr>
          <a:xfrm>
            <a:off x="0" y="0"/>
            <a:ext cx="12192000" cy="3637956"/>
            <a:chOff x="24905" y="2317045"/>
            <a:chExt cx="13004798" cy="4695000"/>
          </a:xfrm>
        </p:grpSpPr>
        <p:sp>
          <p:nvSpPr>
            <p:cNvPr id="352" name="Google Shape;352;p37"/>
            <p:cNvSpPr/>
            <p:nvPr/>
          </p:nvSpPr>
          <p:spPr>
            <a:xfrm>
              <a:off x="24905" y="2317045"/>
              <a:ext cx="13004798" cy="4295187"/>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353" name="Google Shape;353;p37"/>
            <p:cNvSpPr/>
            <p:nvPr/>
          </p:nvSpPr>
          <p:spPr>
            <a:xfrm rot="10800000">
              <a:off x="5892303" y="6211940"/>
              <a:ext cx="1270002" cy="800105"/>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354" name="Google Shape;354;p37"/>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37"/>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F18C19"/>
              </a:solidFill>
              <a:latin typeface="Arial"/>
              <a:ea typeface="Arial"/>
              <a:cs typeface="Arial"/>
              <a:sym typeface="Arial"/>
            </a:endParaRPr>
          </a:p>
        </p:txBody>
      </p:sp>
      <p:pic>
        <p:nvPicPr>
          <p:cNvPr descr="Placeholder-dark.png" id="356" name="Google Shape;356;p37"/>
          <p:cNvPicPr preferRelativeResize="0"/>
          <p:nvPr/>
        </p:nvPicPr>
        <p:blipFill rotWithShape="1">
          <a:blip r:embed="rId3">
            <a:alphaModFix/>
          </a:blip>
          <a:srcRect b="0" l="0" r="0" t="0"/>
          <a:stretch/>
        </p:blipFill>
        <p:spPr>
          <a:xfrm>
            <a:off x="4218739" y="30277"/>
            <a:ext cx="3769761" cy="1884882"/>
          </a:xfrm>
          <a:prstGeom prst="rect">
            <a:avLst/>
          </a:prstGeom>
          <a:noFill/>
          <a:ln>
            <a:noFill/>
          </a:ln>
        </p:spPr>
      </p:pic>
      <p:sp>
        <p:nvSpPr>
          <p:cNvPr id="357" name="Google Shape;357;p37"/>
          <p:cNvSpPr/>
          <p:nvPr/>
        </p:nvSpPr>
        <p:spPr>
          <a:xfrm>
            <a:off x="0" y="3218476"/>
            <a:ext cx="12192000" cy="3509984"/>
          </a:xfrm>
          <a:prstGeom prst="rect">
            <a:avLst/>
          </a:prstGeom>
          <a:solidFill>
            <a:srgbClr val="FFFFFF">
              <a:alpha val="7098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358" name="Google Shape;358;p37"/>
          <p:cNvSpPr txBox="1"/>
          <p:nvPr>
            <p:ph idx="1" type="body"/>
          </p:nvPr>
        </p:nvSpPr>
        <p:spPr>
          <a:xfrm>
            <a:off x="609600" y="2519507"/>
            <a:ext cx="10972800" cy="567833"/>
          </a:xfrm>
          <a:prstGeom prst="rect">
            <a:avLst/>
          </a:prstGeom>
          <a:noFill/>
          <a:ln>
            <a:noFill/>
          </a:ln>
        </p:spPr>
        <p:txBody>
          <a:bodyPr anchorCtr="0" anchor="t" bIns="0" lIns="0" spcFirstLastPara="1" rIns="0" wrap="square" tIns="0"/>
          <a:lstStyle>
            <a:lvl1pPr indent="-228600" lvl="0" marL="457200" algn="l">
              <a:spcBef>
                <a:spcPts val="280"/>
              </a:spcBef>
              <a:spcAft>
                <a:spcPts val="0"/>
              </a:spcAft>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ssage">
  <p:cSld name="Message">
    <p:spTree>
      <p:nvGrpSpPr>
        <p:cNvPr id="359" name="Shape 359"/>
        <p:cNvGrpSpPr/>
        <p:nvPr/>
      </p:nvGrpSpPr>
      <p:grpSpPr>
        <a:xfrm>
          <a:off x="0" y="0"/>
          <a:ext cx="0" cy="0"/>
          <a:chOff x="0" y="0"/>
          <a:chExt cx="0" cy="0"/>
        </a:xfrm>
      </p:grpSpPr>
      <p:pic>
        <p:nvPicPr>
          <p:cNvPr descr="Background Image-02.png" id="360" name="Google Shape;360;p38"/>
          <p:cNvPicPr preferRelativeResize="0"/>
          <p:nvPr/>
        </p:nvPicPr>
        <p:blipFill rotWithShape="1">
          <a:blip r:embed="rId2">
            <a:alphaModFix amt="92000"/>
          </a:blip>
          <a:srcRect b="0" l="0" r="0" t="0"/>
          <a:stretch/>
        </p:blipFill>
        <p:spPr>
          <a:xfrm flipH="1" rot="10800000">
            <a:off x="-23346" y="-5"/>
            <a:ext cx="12215348" cy="6295433"/>
          </a:xfrm>
          <a:prstGeom prst="rect">
            <a:avLst/>
          </a:prstGeom>
          <a:noFill/>
          <a:ln>
            <a:noFill/>
          </a:ln>
        </p:spPr>
      </p:pic>
      <p:sp>
        <p:nvSpPr>
          <p:cNvPr id="361" name="Google Shape;361;p38"/>
          <p:cNvSpPr/>
          <p:nvPr/>
        </p:nvSpPr>
        <p:spPr>
          <a:xfrm>
            <a:off x="-23346" y="6295428"/>
            <a:ext cx="12226562" cy="562571"/>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362" name="Google Shape;362;p38"/>
          <p:cNvSpPr txBox="1"/>
          <p:nvPr>
            <p:ph type="title"/>
          </p:nvPr>
        </p:nvSpPr>
        <p:spPr>
          <a:xfrm>
            <a:off x="609600" y="3131483"/>
            <a:ext cx="10972800" cy="440677"/>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4400"/>
              <a:buFont typeface="Galdeano"/>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3" name="Google Shape;363;p38"/>
          <p:cNvSpPr/>
          <p:nvPr/>
        </p:nvSpPr>
        <p:spPr>
          <a:xfrm>
            <a:off x="5023003" y="2983667"/>
            <a:ext cx="2145997" cy="8932"/>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F18C19"/>
              </a:solidFill>
              <a:latin typeface="Arial"/>
              <a:ea typeface="Arial"/>
              <a:cs typeface="Arial"/>
              <a:sym typeface="Arial"/>
            </a:endParaRPr>
          </a:p>
        </p:txBody>
      </p:sp>
      <p:pic>
        <p:nvPicPr>
          <p:cNvPr descr="Prometheon" id="364" name="Google Shape;364;p38"/>
          <p:cNvPicPr preferRelativeResize="0"/>
          <p:nvPr/>
        </p:nvPicPr>
        <p:blipFill rotWithShape="1">
          <a:blip r:embed="rId3">
            <a:alphaModFix/>
          </a:blip>
          <a:srcRect b="0" l="0" r="0" t="0"/>
          <a:stretch/>
        </p:blipFill>
        <p:spPr>
          <a:xfrm>
            <a:off x="3695700" y="260399"/>
            <a:ext cx="4800600" cy="2400302"/>
          </a:xfrm>
          <a:prstGeom prst="rect">
            <a:avLst/>
          </a:prstGeom>
          <a:noFill/>
          <a:ln>
            <a:noFill/>
          </a:ln>
        </p:spPr>
      </p:pic>
      <p:sp>
        <p:nvSpPr>
          <p:cNvPr id="365" name="Google Shape;365;p38"/>
          <p:cNvSpPr txBox="1"/>
          <p:nvPr>
            <p:ph idx="1" type="body"/>
          </p:nvPr>
        </p:nvSpPr>
        <p:spPr>
          <a:xfrm>
            <a:off x="902728" y="3741346"/>
            <a:ext cx="10363200" cy="296804"/>
          </a:xfrm>
          <a:prstGeom prst="rect">
            <a:avLst/>
          </a:prstGeom>
          <a:noFill/>
          <a:ln>
            <a:noFill/>
          </a:ln>
        </p:spPr>
        <p:txBody>
          <a:bodyPr anchorCtr="0" anchor="b" bIns="45700" lIns="91425" spcFirstLastPara="1" rIns="91425" wrap="square" tIns="45700"/>
          <a:lstStyle>
            <a:lvl1pPr indent="-228600" lvl="0" marL="457200" algn="ctr">
              <a:spcBef>
                <a:spcPts val="280"/>
              </a:spcBef>
              <a:spcAft>
                <a:spcPts val="0"/>
              </a:spcAft>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duct">
  <p:cSld name="Product">
    <p:spTree>
      <p:nvGrpSpPr>
        <p:cNvPr id="366" name="Shape 366"/>
        <p:cNvGrpSpPr/>
        <p:nvPr/>
      </p:nvGrpSpPr>
      <p:grpSpPr>
        <a:xfrm>
          <a:off x="0" y="0"/>
          <a:ext cx="0" cy="0"/>
          <a:chOff x="0" y="0"/>
          <a:chExt cx="0" cy="0"/>
        </a:xfrm>
      </p:grpSpPr>
      <p:sp>
        <p:nvSpPr>
          <p:cNvPr id="367" name="Google Shape;367;p39"/>
          <p:cNvSpPr/>
          <p:nvPr/>
        </p:nvSpPr>
        <p:spPr>
          <a:xfrm>
            <a:off x="0" y="0"/>
            <a:ext cx="12192000" cy="3370442"/>
          </a:xfrm>
          <a:prstGeom prst="rect">
            <a:avLst/>
          </a:prstGeom>
          <a:solidFill>
            <a:srgbClr val="FFFFFF">
              <a:alpha val="6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pic>
        <p:nvPicPr>
          <p:cNvPr descr="Prometheon" id="368" name="Google Shape;368;p39"/>
          <p:cNvPicPr preferRelativeResize="0"/>
          <p:nvPr/>
        </p:nvPicPr>
        <p:blipFill rotWithShape="1">
          <a:blip r:embed="rId2">
            <a:alphaModFix/>
          </a:blip>
          <a:srcRect b="0" l="0" r="0" t="0"/>
          <a:stretch/>
        </p:blipFill>
        <p:spPr>
          <a:xfrm>
            <a:off x="4134919" y="189474"/>
            <a:ext cx="3922161" cy="1961082"/>
          </a:xfrm>
          <a:prstGeom prst="rect">
            <a:avLst/>
          </a:prstGeom>
          <a:noFill/>
          <a:ln>
            <a:noFill/>
          </a:ln>
        </p:spPr>
      </p:pic>
      <p:sp>
        <p:nvSpPr>
          <p:cNvPr id="369" name="Google Shape;369;p39"/>
          <p:cNvSpPr/>
          <p:nvPr/>
        </p:nvSpPr>
        <p:spPr>
          <a:xfrm>
            <a:off x="0" y="2932879"/>
            <a:ext cx="12192000" cy="3925120"/>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370" name="Google Shape;370;p39"/>
          <p:cNvSpPr txBox="1"/>
          <p:nvPr>
            <p:ph idx="1" type="body"/>
          </p:nvPr>
        </p:nvSpPr>
        <p:spPr>
          <a:xfrm>
            <a:off x="548640" y="3198192"/>
            <a:ext cx="3710940" cy="461616"/>
          </a:xfrm>
          <a:prstGeom prst="rect">
            <a:avLst/>
          </a:prstGeom>
          <a:noFill/>
          <a:ln>
            <a:noFill/>
          </a:ln>
        </p:spPr>
        <p:txBody>
          <a:bodyPr anchorCtr="0" anchor="b" bIns="45700" lIns="91425" spcFirstLastPara="1" rIns="91425" wrap="square" tIns="45700"/>
          <a:lstStyle>
            <a:lvl1pPr indent="-228600" lvl="0" marL="457200" algn="l">
              <a:spcBef>
                <a:spcPts val="560"/>
              </a:spcBef>
              <a:spcAft>
                <a:spcPts val="0"/>
              </a:spcAft>
              <a:buSzPts val="2800"/>
              <a:buNone/>
              <a:defRPr b="1" sz="2800">
                <a:solidFill>
                  <a:schemeClr val="accent1"/>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371" name="Google Shape;371;p39"/>
          <p:cNvSpPr txBox="1"/>
          <p:nvPr>
            <p:ph idx="2" type="body"/>
          </p:nvPr>
        </p:nvSpPr>
        <p:spPr>
          <a:xfrm>
            <a:off x="548640" y="3838272"/>
            <a:ext cx="7508440" cy="2661588"/>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372" name="Google Shape;372;p39"/>
          <p:cNvSpPr txBox="1"/>
          <p:nvPr>
            <p:ph idx="3" type="body"/>
          </p:nvPr>
        </p:nvSpPr>
        <p:spPr>
          <a:xfrm>
            <a:off x="8282940" y="3838272"/>
            <a:ext cx="3637480" cy="2661588"/>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1">
  <p:cSld name="Divider 1">
    <p:bg>
      <p:bgPr>
        <a:blipFill>
          <a:blip r:embed="rId2">
            <a:alphaModFix/>
          </a:blip>
          <a:stretch>
            <a:fillRect/>
          </a:stretch>
        </a:blipFill>
      </p:bgPr>
    </p:bg>
    <p:spTree>
      <p:nvGrpSpPr>
        <p:cNvPr id="373" name="Shape 373"/>
        <p:cNvGrpSpPr/>
        <p:nvPr/>
      </p:nvGrpSpPr>
      <p:grpSpPr>
        <a:xfrm>
          <a:off x="0" y="0"/>
          <a:ext cx="0" cy="0"/>
          <a:chOff x="0" y="0"/>
          <a:chExt cx="0" cy="0"/>
        </a:xfrm>
      </p:grpSpPr>
      <p:pic>
        <p:nvPicPr>
          <p:cNvPr descr="Background Image-02.png" id="374" name="Google Shape;374;p40"/>
          <p:cNvPicPr preferRelativeResize="0"/>
          <p:nvPr/>
        </p:nvPicPr>
        <p:blipFill rotWithShape="1">
          <a:blip r:embed="rId3">
            <a:alphaModFix/>
          </a:blip>
          <a:srcRect b="0" l="0" r="0" t="0"/>
          <a:stretch/>
        </p:blipFill>
        <p:spPr>
          <a:xfrm flipH="1" rot="10800000">
            <a:off x="1" y="2607426"/>
            <a:ext cx="6085155" cy="4250573"/>
          </a:xfrm>
          <a:prstGeom prst="rect">
            <a:avLst/>
          </a:prstGeom>
          <a:noFill/>
          <a:ln>
            <a:noFill/>
          </a:ln>
        </p:spPr>
      </p:pic>
      <p:grpSp>
        <p:nvGrpSpPr>
          <p:cNvPr id="375" name="Google Shape;375;p40"/>
          <p:cNvGrpSpPr/>
          <p:nvPr/>
        </p:nvGrpSpPr>
        <p:grpSpPr>
          <a:xfrm>
            <a:off x="0" y="3"/>
            <a:ext cx="12191999" cy="2990125"/>
            <a:chOff x="24904" y="2041920"/>
            <a:chExt cx="13004798" cy="2971802"/>
          </a:xfrm>
        </p:grpSpPr>
        <p:sp>
          <p:nvSpPr>
            <p:cNvPr id="376" name="Google Shape;376;p40"/>
            <p:cNvSpPr/>
            <p:nvPr/>
          </p:nvSpPr>
          <p:spPr>
            <a:xfrm>
              <a:off x="24904" y="2041920"/>
              <a:ext cx="13004798" cy="259144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377" name="Google Shape;377;p40"/>
            <p:cNvSpPr/>
            <p:nvPr/>
          </p:nvSpPr>
          <p:spPr>
            <a:xfrm rot="10800000">
              <a:off x="5892303" y="4213621"/>
              <a:ext cx="1270001" cy="800101"/>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378" name="Google Shape;378;p40"/>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Prometheon" id="379" name="Google Shape;379;p40"/>
          <p:cNvPicPr preferRelativeResize="0"/>
          <p:nvPr/>
        </p:nvPicPr>
        <p:blipFill rotWithShape="1">
          <a:blip r:embed="rId4">
            <a:alphaModFix/>
          </a:blip>
          <a:srcRect b="0" l="0" r="0" t="0"/>
          <a:stretch/>
        </p:blipFill>
        <p:spPr>
          <a:xfrm>
            <a:off x="188916" y="5937947"/>
            <a:ext cx="2116134" cy="1058068"/>
          </a:xfrm>
          <a:prstGeom prst="rect">
            <a:avLst/>
          </a:prstGeom>
          <a:noFill/>
          <a:ln>
            <a:noFill/>
          </a:ln>
        </p:spPr>
      </p:pic>
      <p:sp>
        <p:nvSpPr>
          <p:cNvPr id="380" name="Google Shape;380;p40"/>
          <p:cNvSpPr txBox="1"/>
          <p:nvPr>
            <p:ph idx="1" type="body"/>
          </p:nvPr>
        </p:nvSpPr>
        <p:spPr>
          <a:xfrm>
            <a:off x="1045120" y="3633828"/>
            <a:ext cx="3829292" cy="95722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381" name="Google Shape;381;p40"/>
          <p:cNvSpPr/>
          <p:nvPr/>
        </p:nvSpPr>
        <p:spPr>
          <a:xfrm>
            <a:off x="5276011" y="1687067"/>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E9C20E"/>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2">
  <p:cSld name="Divider 2">
    <p:bg>
      <p:bgPr>
        <a:blipFill>
          <a:blip r:embed="rId2">
            <a:alphaModFix/>
          </a:blip>
          <a:stretch>
            <a:fillRect/>
          </a:stretch>
        </a:blipFill>
      </p:bgPr>
    </p:bg>
    <p:spTree>
      <p:nvGrpSpPr>
        <p:cNvPr id="382" name="Shape 382"/>
        <p:cNvGrpSpPr/>
        <p:nvPr/>
      </p:nvGrpSpPr>
      <p:grpSpPr>
        <a:xfrm>
          <a:off x="0" y="0"/>
          <a:ext cx="0" cy="0"/>
          <a:chOff x="0" y="0"/>
          <a:chExt cx="0" cy="0"/>
        </a:xfrm>
      </p:grpSpPr>
      <p:pic>
        <p:nvPicPr>
          <p:cNvPr descr="Background Image-02.png" id="383" name="Google Shape;383;p41"/>
          <p:cNvPicPr preferRelativeResize="0"/>
          <p:nvPr/>
        </p:nvPicPr>
        <p:blipFill rotWithShape="1">
          <a:blip r:embed="rId3">
            <a:alphaModFix/>
          </a:blip>
          <a:srcRect b="0" l="0" r="0" t="0"/>
          <a:stretch/>
        </p:blipFill>
        <p:spPr>
          <a:xfrm flipH="1" rot="10800000">
            <a:off x="1" y="2607426"/>
            <a:ext cx="6085155" cy="4250573"/>
          </a:xfrm>
          <a:prstGeom prst="rect">
            <a:avLst/>
          </a:prstGeom>
          <a:noFill/>
          <a:ln>
            <a:noFill/>
          </a:ln>
        </p:spPr>
      </p:pic>
      <p:grpSp>
        <p:nvGrpSpPr>
          <p:cNvPr id="384" name="Google Shape;384;p41"/>
          <p:cNvGrpSpPr/>
          <p:nvPr/>
        </p:nvGrpSpPr>
        <p:grpSpPr>
          <a:xfrm>
            <a:off x="0" y="3"/>
            <a:ext cx="12191999" cy="2990125"/>
            <a:chOff x="24904" y="2041920"/>
            <a:chExt cx="13004798" cy="2971802"/>
          </a:xfrm>
        </p:grpSpPr>
        <p:sp>
          <p:nvSpPr>
            <p:cNvPr id="385" name="Google Shape;385;p41"/>
            <p:cNvSpPr/>
            <p:nvPr/>
          </p:nvSpPr>
          <p:spPr>
            <a:xfrm>
              <a:off x="24904" y="2041920"/>
              <a:ext cx="13004798" cy="259144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386" name="Google Shape;386;p41"/>
            <p:cNvSpPr/>
            <p:nvPr/>
          </p:nvSpPr>
          <p:spPr>
            <a:xfrm rot="10800000">
              <a:off x="5892303" y="4213621"/>
              <a:ext cx="1270001" cy="800101"/>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387" name="Google Shape;387;p41"/>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Prometheon" id="388" name="Google Shape;388;p41"/>
          <p:cNvPicPr preferRelativeResize="0"/>
          <p:nvPr/>
        </p:nvPicPr>
        <p:blipFill rotWithShape="1">
          <a:blip r:embed="rId4">
            <a:alphaModFix/>
          </a:blip>
          <a:srcRect b="0" l="0" r="0" t="0"/>
          <a:stretch/>
        </p:blipFill>
        <p:spPr>
          <a:xfrm>
            <a:off x="188916" y="5937947"/>
            <a:ext cx="2116134" cy="1058068"/>
          </a:xfrm>
          <a:prstGeom prst="rect">
            <a:avLst/>
          </a:prstGeom>
          <a:noFill/>
          <a:ln>
            <a:noFill/>
          </a:ln>
        </p:spPr>
      </p:pic>
      <p:sp>
        <p:nvSpPr>
          <p:cNvPr id="389" name="Google Shape;389;p41"/>
          <p:cNvSpPr txBox="1"/>
          <p:nvPr>
            <p:ph idx="1" type="body"/>
          </p:nvPr>
        </p:nvSpPr>
        <p:spPr>
          <a:xfrm>
            <a:off x="1045120" y="3633828"/>
            <a:ext cx="3829292" cy="95722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390" name="Google Shape;390;p41"/>
          <p:cNvSpPr/>
          <p:nvPr/>
        </p:nvSpPr>
        <p:spPr>
          <a:xfrm>
            <a:off x="5276011" y="1687067"/>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E9C20E"/>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2">
  <p:cSld name="Divider 2">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descr="Background Image-02.png" id="57" name="Google Shape;57;p5"/>
          <p:cNvPicPr preferRelativeResize="0"/>
          <p:nvPr/>
        </p:nvPicPr>
        <p:blipFill rotWithShape="1">
          <a:blip r:embed="rId3">
            <a:alphaModFix/>
          </a:blip>
          <a:srcRect b="0" l="0" r="0" t="0"/>
          <a:stretch/>
        </p:blipFill>
        <p:spPr>
          <a:xfrm flipH="1" rot="10800000">
            <a:off x="1" y="2607426"/>
            <a:ext cx="6085155" cy="4250573"/>
          </a:xfrm>
          <a:prstGeom prst="rect">
            <a:avLst/>
          </a:prstGeom>
          <a:noFill/>
          <a:ln>
            <a:noFill/>
          </a:ln>
        </p:spPr>
      </p:pic>
      <p:grpSp>
        <p:nvGrpSpPr>
          <p:cNvPr id="58" name="Google Shape;58;p5"/>
          <p:cNvGrpSpPr/>
          <p:nvPr/>
        </p:nvGrpSpPr>
        <p:grpSpPr>
          <a:xfrm>
            <a:off x="0" y="3"/>
            <a:ext cx="12191999" cy="2990125"/>
            <a:chOff x="24904" y="2041920"/>
            <a:chExt cx="13004798" cy="2971802"/>
          </a:xfrm>
        </p:grpSpPr>
        <p:sp>
          <p:nvSpPr>
            <p:cNvPr id="59" name="Google Shape;59;p5"/>
            <p:cNvSpPr/>
            <p:nvPr/>
          </p:nvSpPr>
          <p:spPr>
            <a:xfrm>
              <a:off x="24904" y="2041920"/>
              <a:ext cx="13004798" cy="259144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 name="Google Shape;60;p5"/>
            <p:cNvSpPr/>
            <p:nvPr/>
          </p:nvSpPr>
          <p:spPr>
            <a:xfrm rot="10800000">
              <a:off x="5892303" y="4213621"/>
              <a:ext cx="1270001" cy="800101"/>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61" name="Google Shape;61;p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800"/>
              <a:buFont typeface="Helvetica Neue"/>
              <a:buNone/>
              <a:defRPr sz="2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5"/>
          <p:cNvSpPr txBox="1"/>
          <p:nvPr>
            <p:ph idx="1" type="body"/>
          </p:nvPr>
        </p:nvSpPr>
        <p:spPr>
          <a:xfrm>
            <a:off x="1045120" y="3633828"/>
            <a:ext cx="3829292" cy="95722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Clr>
                <a:schemeClr val="lt1"/>
              </a:buClr>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Clr>
                <a:srgbClr val="C9C9C9"/>
              </a:buClr>
              <a:buSzPts val="1800"/>
              <a:buNone/>
              <a:defRPr sz="1800">
                <a:solidFill>
                  <a:srgbClr val="C9C9C9"/>
                </a:solidFill>
              </a:defRPr>
            </a:lvl2pPr>
            <a:lvl3pPr indent="-228600" lvl="2" marL="1371600" algn="l">
              <a:spcBef>
                <a:spcPts val="320"/>
              </a:spcBef>
              <a:spcAft>
                <a:spcPts val="0"/>
              </a:spcAft>
              <a:buClr>
                <a:srgbClr val="C9C9C9"/>
              </a:buClr>
              <a:buSzPts val="1600"/>
              <a:buNone/>
              <a:defRPr sz="1600">
                <a:solidFill>
                  <a:srgbClr val="C9C9C9"/>
                </a:solidFill>
              </a:defRPr>
            </a:lvl3pPr>
            <a:lvl4pPr indent="-228600" lvl="3" marL="1828800" algn="l">
              <a:spcBef>
                <a:spcPts val="280"/>
              </a:spcBef>
              <a:spcAft>
                <a:spcPts val="0"/>
              </a:spcAft>
              <a:buClr>
                <a:srgbClr val="C9C9C9"/>
              </a:buClr>
              <a:buSzPts val="1400"/>
              <a:buNone/>
              <a:defRPr sz="1400">
                <a:solidFill>
                  <a:srgbClr val="C9C9C9"/>
                </a:solidFill>
              </a:defRPr>
            </a:lvl4pPr>
            <a:lvl5pPr indent="-228600" lvl="4" marL="2286000" algn="l">
              <a:spcBef>
                <a:spcPts val="280"/>
              </a:spcBef>
              <a:spcAft>
                <a:spcPts val="0"/>
              </a:spcAft>
              <a:buClr>
                <a:srgbClr val="C9C9C9"/>
              </a:buClr>
              <a:buSzPts val="1400"/>
              <a:buNone/>
              <a:defRPr sz="1400">
                <a:solidFill>
                  <a:srgbClr val="C9C9C9"/>
                </a:solidFill>
              </a:defRPr>
            </a:lvl5pPr>
            <a:lvl6pPr indent="-228600" lvl="5" marL="2743200" algn="l">
              <a:spcBef>
                <a:spcPts val="280"/>
              </a:spcBef>
              <a:spcAft>
                <a:spcPts val="0"/>
              </a:spcAft>
              <a:buClr>
                <a:srgbClr val="C9C9C9"/>
              </a:buClr>
              <a:buSzPts val="1400"/>
              <a:buNone/>
              <a:defRPr sz="1400">
                <a:solidFill>
                  <a:srgbClr val="C9C9C9"/>
                </a:solidFill>
              </a:defRPr>
            </a:lvl6pPr>
            <a:lvl7pPr indent="-228600" lvl="6" marL="3200400" algn="l">
              <a:spcBef>
                <a:spcPts val="280"/>
              </a:spcBef>
              <a:spcAft>
                <a:spcPts val="0"/>
              </a:spcAft>
              <a:buClr>
                <a:srgbClr val="C9C9C9"/>
              </a:buClr>
              <a:buSzPts val="1400"/>
              <a:buNone/>
              <a:defRPr sz="1400">
                <a:solidFill>
                  <a:srgbClr val="C9C9C9"/>
                </a:solidFill>
              </a:defRPr>
            </a:lvl7pPr>
            <a:lvl8pPr indent="-228600" lvl="7" marL="3657600" algn="l">
              <a:spcBef>
                <a:spcPts val="280"/>
              </a:spcBef>
              <a:spcAft>
                <a:spcPts val="0"/>
              </a:spcAft>
              <a:buClr>
                <a:srgbClr val="C9C9C9"/>
              </a:buClr>
              <a:buSzPts val="1400"/>
              <a:buNone/>
              <a:defRPr sz="1400">
                <a:solidFill>
                  <a:srgbClr val="C9C9C9"/>
                </a:solidFill>
              </a:defRPr>
            </a:lvl8pPr>
            <a:lvl9pPr indent="-228600" lvl="8" marL="4114800" algn="l">
              <a:spcBef>
                <a:spcPts val="280"/>
              </a:spcBef>
              <a:spcAft>
                <a:spcPts val="0"/>
              </a:spcAft>
              <a:buClr>
                <a:srgbClr val="C9C9C9"/>
              </a:buClr>
              <a:buSzPts val="1400"/>
              <a:buNone/>
              <a:defRPr sz="1400">
                <a:solidFill>
                  <a:srgbClr val="C9C9C9"/>
                </a:solidFill>
              </a:defRPr>
            </a:lvl9pPr>
          </a:lstStyle>
          <a:p/>
        </p:txBody>
      </p:sp>
      <p:sp>
        <p:nvSpPr>
          <p:cNvPr id="63" name="Google Shape;63;p5"/>
          <p:cNvSpPr/>
          <p:nvPr/>
        </p:nvSpPr>
        <p:spPr>
          <a:xfrm>
            <a:off x="5276011" y="1687067"/>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E9C20E"/>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3">
  <p:cSld name="Divider 3">
    <p:bg>
      <p:bgPr>
        <a:blipFill>
          <a:blip r:embed="rId2">
            <a:alphaModFix/>
          </a:blip>
          <a:stretch>
            <a:fillRect/>
          </a:stretch>
        </a:blipFill>
      </p:bgPr>
    </p:bg>
    <p:spTree>
      <p:nvGrpSpPr>
        <p:cNvPr id="391" name="Shape 391"/>
        <p:cNvGrpSpPr/>
        <p:nvPr/>
      </p:nvGrpSpPr>
      <p:grpSpPr>
        <a:xfrm>
          <a:off x="0" y="0"/>
          <a:ext cx="0" cy="0"/>
          <a:chOff x="0" y="0"/>
          <a:chExt cx="0" cy="0"/>
        </a:xfrm>
      </p:grpSpPr>
      <p:pic>
        <p:nvPicPr>
          <p:cNvPr descr="Background Image-02.png" id="392" name="Google Shape;392;p42"/>
          <p:cNvPicPr preferRelativeResize="0"/>
          <p:nvPr/>
        </p:nvPicPr>
        <p:blipFill rotWithShape="1">
          <a:blip r:embed="rId3">
            <a:alphaModFix/>
          </a:blip>
          <a:srcRect b="0" l="0" r="0" t="0"/>
          <a:stretch/>
        </p:blipFill>
        <p:spPr>
          <a:xfrm flipH="1" rot="10800000">
            <a:off x="1" y="2607426"/>
            <a:ext cx="6085155" cy="4250573"/>
          </a:xfrm>
          <a:prstGeom prst="rect">
            <a:avLst/>
          </a:prstGeom>
          <a:noFill/>
          <a:ln>
            <a:noFill/>
          </a:ln>
        </p:spPr>
      </p:pic>
      <p:grpSp>
        <p:nvGrpSpPr>
          <p:cNvPr id="393" name="Google Shape;393;p42"/>
          <p:cNvGrpSpPr/>
          <p:nvPr/>
        </p:nvGrpSpPr>
        <p:grpSpPr>
          <a:xfrm>
            <a:off x="0" y="3"/>
            <a:ext cx="12191999" cy="2990125"/>
            <a:chOff x="24904" y="2041920"/>
            <a:chExt cx="13004798" cy="2971802"/>
          </a:xfrm>
        </p:grpSpPr>
        <p:sp>
          <p:nvSpPr>
            <p:cNvPr id="394" name="Google Shape;394;p42"/>
            <p:cNvSpPr/>
            <p:nvPr/>
          </p:nvSpPr>
          <p:spPr>
            <a:xfrm>
              <a:off x="24904" y="2041920"/>
              <a:ext cx="13004798" cy="259144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395" name="Google Shape;395;p42"/>
            <p:cNvSpPr/>
            <p:nvPr/>
          </p:nvSpPr>
          <p:spPr>
            <a:xfrm rot="10800000">
              <a:off x="5892303" y="4213621"/>
              <a:ext cx="1270001" cy="800101"/>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396" name="Google Shape;396;p42"/>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Prometheon" id="397" name="Google Shape;397;p42"/>
          <p:cNvPicPr preferRelativeResize="0"/>
          <p:nvPr/>
        </p:nvPicPr>
        <p:blipFill rotWithShape="1">
          <a:blip r:embed="rId4">
            <a:alphaModFix/>
          </a:blip>
          <a:srcRect b="0" l="0" r="0" t="0"/>
          <a:stretch/>
        </p:blipFill>
        <p:spPr>
          <a:xfrm>
            <a:off x="188916" y="5937947"/>
            <a:ext cx="2116134" cy="1058068"/>
          </a:xfrm>
          <a:prstGeom prst="rect">
            <a:avLst/>
          </a:prstGeom>
          <a:noFill/>
          <a:ln>
            <a:noFill/>
          </a:ln>
        </p:spPr>
      </p:pic>
      <p:sp>
        <p:nvSpPr>
          <p:cNvPr id="398" name="Google Shape;398;p42"/>
          <p:cNvSpPr txBox="1"/>
          <p:nvPr>
            <p:ph idx="1" type="body"/>
          </p:nvPr>
        </p:nvSpPr>
        <p:spPr>
          <a:xfrm>
            <a:off x="1045120" y="3633828"/>
            <a:ext cx="3829292" cy="95722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399" name="Google Shape;399;p42"/>
          <p:cNvSpPr/>
          <p:nvPr/>
        </p:nvSpPr>
        <p:spPr>
          <a:xfrm>
            <a:off x="5276011" y="1687067"/>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E9C20E"/>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4">
  <p:cSld name="Divider 4">
    <p:bg>
      <p:bgPr>
        <a:blipFill>
          <a:blip r:embed="rId2">
            <a:alphaModFix/>
          </a:blip>
          <a:stretch>
            <a:fillRect/>
          </a:stretch>
        </a:blipFill>
      </p:bgPr>
    </p:bg>
    <p:spTree>
      <p:nvGrpSpPr>
        <p:cNvPr id="400" name="Shape 400"/>
        <p:cNvGrpSpPr/>
        <p:nvPr/>
      </p:nvGrpSpPr>
      <p:grpSpPr>
        <a:xfrm>
          <a:off x="0" y="0"/>
          <a:ext cx="0" cy="0"/>
          <a:chOff x="0" y="0"/>
          <a:chExt cx="0" cy="0"/>
        </a:xfrm>
      </p:grpSpPr>
      <p:pic>
        <p:nvPicPr>
          <p:cNvPr descr="Background Image-02.png" id="401" name="Google Shape;401;p43"/>
          <p:cNvPicPr preferRelativeResize="0"/>
          <p:nvPr/>
        </p:nvPicPr>
        <p:blipFill rotWithShape="1">
          <a:blip r:embed="rId3">
            <a:alphaModFix/>
          </a:blip>
          <a:srcRect b="0" l="0" r="0" t="0"/>
          <a:stretch/>
        </p:blipFill>
        <p:spPr>
          <a:xfrm flipH="1" rot="10800000">
            <a:off x="1" y="2607426"/>
            <a:ext cx="6085155" cy="4250573"/>
          </a:xfrm>
          <a:prstGeom prst="rect">
            <a:avLst/>
          </a:prstGeom>
          <a:noFill/>
          <a:ln>
            <a:noFill/>
          </a:ln>
        </p:spPr>
      </p:pic>
      <p:grpSp>
        <p:nvGrpSpPr>
          <p:cNvPr id="402" name="Google Shape;402;p43"/>
          <p:cNvGrpSpPr/>
          <p:nvPr/>
        </p:nvGrpSpPr>
        <p:grpSpPr>
          <a:xfrm>
            <a:off x="0" y="3"/>
            <a:ext cx="12191999" cy="2990125"/>
            <a:chOff x="24904" y="2041920"/>
            <a:chExt cx="13004798" cy="2971802"/>
          </a:xfrm>
        </p:grpSpPr>
        <p:sp>
          <p:nvSpPr>
            <p:cNvPr id="403" name="Google Shape;403;p43"/>
            <p:cNvSpPr/>
            <p:nvPr/>
          </p:nvSpPr>
          <p:spPr>
            <a:xfrm>
              <a:off x="24904" y="2041920"/>
              <a:ext cx="13004798" cy="259144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04" name="Google Shape;404;p43"/>
            <p:cNvSpPr/>
            <p:nvPr/>
          </p:nvSpPr>
          <p:spPr>
            <a:xfrm rot="10800000">
              <a:off x="5892303" y="4213621"/>
              <a:ext cx="1270001" cy="800101"/>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405" name="Google Shape;405;p43"/>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800"/>
              <a:buFont typeface="Galdeano"/>
              <a:buNone/>
              <a:defRPr sz="28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Prometheon" id="406" name="Google Shape;406;p43"/>
          <p:cNvPicPr preferRelativeResize="0"/>
          <p:nvPr/>
        </p:nvPicPr>
        <p:blipFill rotWithShape="1">
          <a:blip r:embed="rId4">
            <a:alphaModFix/>
          </a:blip>
          <a:srcRect b="0" l="0" r="0" t="0"/>
          <a:stretch/>
        </p:blipFill>
        <p:spPr>
          <a:xfrm>
            <a:off x="188916" y="5937947"/>
            <a:ext cx="2116134" cy="1058068"/>
          </a:xfrm>
          <a:prstGeom prst="rect">
            <a:avLst/>
          </a:prstGeom>
          <a:noFill/>
          <a:ln>
            <a:noFill/>
          </a:ln>
        </p:spPr>
      </p:pic>
      <p:sp>
        <p:nvSpPr>
          <p:cNvPr id="407" name="Google Shape;407;p43"/>
          <p:cNvSpPr txBox="1"/>
          <p:nvPr>
            <p:ph idx="1" type="body"/>
          </p:nvPr>
        </p:nvSpPr>
        <p:spPr>
          <a:xfrm>
            <a:off x="1045120" y="3633828"/>
            <a:ext cx="3829292" cy="95722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SzPts val="1400"/>
              <a:buNone/>
              <a:defRPr b="0" sz="1400">
                <a:solidFill>
                  <a:schemeClr val="lt1"/>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408" name="Google Shape;408;p43"/>
          <p:cNvSpPr/>
          <p:nvPr/>
        </p:nvSpPr>
        <p:spPr>
          <a:xfrm>
            <a:off x="5276011" y="1687067"/>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E9C20E"/>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mmary Statistics (Light)">
  <p:cSld name="Summary Statistics (Light)">
    <p:spTree>
      <p:nvGrpSpPr>
        <p:cNvPr id="409" name="Shape 409"/>
        <p:cNvGrpSpPr/>
        <p:nvPr/>
      </p:nvGrpSpPr>
      <p:grpSpPr>
        <a:xfrm>
          <a:off x="0" y="0"/>
          <a:ext cx="0" cy="0"/>
          <a:chOff x="0" y="0"/>
          <a:chExt cx="0" cy="0"/>
        </a:xfrm>
      </p:grpSpPr>
      <p:pic>
        <p:nvPicPr>
          <p:cNvPr descr="Background Image-02.png" id="410" name="Google Shape;410;p44"/>
          <p:cNvPicPr preferRelativeResize="0"/>
          <p:nvPr/>
        </p:nvPicPr>
        <p:blipFill rotWithShape="1">
          <a:blip r:embed="rId2">
            <a:alphaModFix/>
          </a:blip>
          <a:srcRect b="0" l="0" r="0" t="0"/>
          <a:stretch/>
        </p:blipFill>
        <p:spPr>
          <a:xfrm>
            <a:off x="0" y="3328158"/>
            <a:ext cx="12192000" cy="3099626"/>
          </a:xfrm>
          <a:prstGeom prst="rect">
            <a:avLst/>
          </a:prstGeom>
          <a:noFill/>
          <a:ln>
            <a:noFill/>
          </a:ln>
        </p:spPr>
      </p:pic>
      <p:sp>
        <p:nvSpPr>
          <p:cNvPr id="411" name="Google Shape;411;p44"/>
          <p:cNvSpPr/>
          <p:nvPr/>
        </p:nvSpPr>
        <p:spPr>
          <a:xfrm>
            <a:off x="0" y="6295432"/>
            <a:ext cx="12192000" cy="562571"/>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nvGrpSpPr>
          <p:cNvPr id="412" name="Google Shape;412;p44"/>
          <p:cNvGrpSpPr/>
          <p:nvPr/>
        </p:nvGrpSpPr>
        <p:grpSpPr>
          <a:xfrm>
            <a:off x="0" y="0"/>
            <a:ext cx="12192000" cy="3637956"/>
            <a:chOff x="24905" y="2317045"/>
            <a:chExt cx="13004798" cy="4695000"/>
          </a:xfrm>
        </p:grpSpPr>
        <p:sp>
          <p:nvSpPr>
            <p:cNvPr id="413" name="Google Shape;413;p44"/>
            <p:cNvSpPr/>
            <p:nvPr/>
          </p:nvSpPr>
          <p:spPr>
            <a:xfrm>
              <a:off x="24905" y="2317045"/>
              <a:ext cx="13004798" cy="4295187"/>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14" name="Google Shape;414;p44"/>
            <p:cNvSpPr/>
            <p:nvPr/>
          </p:nvSpPr>
          <p:spPr>
            <a:xfrm rot="10800000">
              <a:off x="5892303" y="6211940"/>
              <a:ext cx="1270002" cy="800105"/>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415" name="Google Shape;415;p44"/>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 name="Google Shape;416;p44"/>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F18C19"/>
              </a:solidFill>
              <a:latin typeface="Arial"/>
              <a:ea typeface="Arial"/>
              <a:cs typeface="Arial"/>
              <a:sym typeface="Arial"/>
            </a:endParaRPr>
          </a:p>
        </p:txBody>
      </p:sp>
      <p:pic>
        <p:nvPicPr>
          <p:cNvPr descr="Placeholder-dark.png" id="417" name="Google Shape;417;p44"/>
          <p:cNvPicPr preferRelativeResize="0"/>
          <p:nvPr/>
        </p:nvPicPr>
        <p:blipFill rotWithShape="1">
          <a:blip r:embed="rId3">
            <a:alphaModFix/>
          </a:blip>
          <a:srcRect b="0" l="0" r="0" t="0"/>
          <a:stretch/>
        </p:blipFill>
        <p:spPr>
          <a:xfrm>
            <a:off x="4218739" y="30277"/>
            <a:ext cx="3769761" cy="1884882"/>
          </a:xfrm>
          <a:prstGeom prst="rect">
            <a:avLst/>
          </a:prstGeom>
          <a:noFill/>
          <a:ln>
            <a:noFill/>
          </a:ln>
        </p:spPr>
      </p:pic>
      <p:sp>
        <p:nvSpPr>
          <p:cNvPr id="418" name="Google Shape;418;p44"/>
          <p:cNvSpPr txBox="1"/>
          <p:nvPr>
            <p:ph idx="1" type="body"/>
          </p:nvPr>
        </p:nvSpPr>
        <p:spPr>
          <a:xfrm>
            <a:off x="609600" y="2519507"/>
            <a:ext cx="10972800" cy="567833"/>
          </a:xfrm>
          <a:prstGeom prst="rect">
            <a:avLst/>
          </a:prstGeom>
          <a:noFill/>
          <a:ln>
            <a:noFill/>
          </a:ln>
        </p:spPr>
        <p:txBody>
          <a:bodyPr anchorCtr="0" anchor="t" bIns="0" lIns="0" spcFirstLastPara="1" rIns="0" wrap="square" tIns="0"/>
          <a:lstStyle>
            <a:lvl1pPr indent="-228600" lvl="0" marL="457200" algn="l">
              <a:spcBef>
                <a:spcPts val="280"/>
              </a:spcBef>
              <a:spcAft>
                <a:spcPts val="0"/>
              </a:spcAft>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
        <p:nvSpPr>
          <p:cNvPr id="419" name="Google Shape;419;p44"/>
          <p:cNvSpPr/>
          <p:nvPr/>
        </p:nvSpPr>
        <p:spPr>
          <a:xfrm rot="5400000">
            <a:off x="3790421" y="4807329"/>
            <a:ext cx="1463180" cy="8932"/>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20" name="Google Shape;420;p44"/>
          <p:cNvSpPr/>
          <p:nvPr/>
        </p:nvSpPr>
        <p:spPr>
          <a:xfrm rot="5400000">
            <a:off x="7365317" y="4807329"/>
            <a:ext cx="1463180" cy="8932"/>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21" name="Google Shape;421;p44"/>
          <p:cNvSpPr txBox="1"/>
          <p:nvPr>
            <p:ph idx="2" type="body"/>
          </p:nvPr>
        </p:nvSpPr>
        <p:spPr>
          <a:xfrm>
            <a:off x="1882311" y="4080205"/>
            <a:ext cx="1704504" cy="1127057"/>
          </a:xfrm>
          <a:prstGeom prst="rect">
            <a:avLst/>
          </a:prstGeom>
          <a:noFill/>
          <a:ln>
            <a:noFill/>
          </a:ln>
        </p:spPr>
        <p:txBody>
          <a:bodyPr anchorCtr="0" anchor="ctr" bIns="45700" lIns="91425" spcFirstLastPara="1" rIns="91425" wrap="square" tIns="45700"/>
          <a:lstStyle>
            <a:lvl1pPr indent="-228600" lvl="0" marL="457200" algn="ctr">
              <a:spcBef>
                <a:spcPts val="1600"/>
              </a:spcBef>
              <a:spcAft>
                <a:spcPts val="0"/>
              </a:spcAft>
              <a:buSzPts val="8000"/>
              <a:buNone/>
              <a:defRPr b="1" sz="8000">
                <a:solidFill>
                  <a:schemeClr val="lt1"/>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22" name="Google Shape;422;p44"/>
          <p:cNvSpPr txBox="1"/>
          <p:nvPr>
            <p:ph idx="3" type="body"/>
          </p:nvPr>
        </p:nvSpPr>
        <p:spPr>
          <a:xfrm>
            <a:off x="2102365" y="5245799"/>
            <a:ext cx="1264396" cy="262725"/>
          </a:xfrm>
          <a:prstGeom prst="rect">
            <a:avLst/>
          </a:prstGeom>
          <a:noFill/>
          <a:ln>
            <a:noFill/>
          </a:ln>
        </p:spPr>
        <p:txBody>
          <a:bodyPr anchorCtr="0" anchor="ctr" bIns="45700" lIns="91425" spcFirstLastPara="1" rIns="91425" wrap="square" tIns="45700"/>
          <a:lstStyle>
            <a:lvl1pPr indent="-228600" lvl="0" marL="457200" algn="ctr">
              <a:spcBef>
                <a:spcPts val="280"/>
              </a:spcBef>
              <a:spcAft>
                <a:spcPts val="0"/>
              </a:spcAft>
              <a:buSzPts val="1400"/>
              <a:buNone/>
              <a:defRPr b="0" sz="14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23" name="Google Shape;423;p44"/>
          <p:cNvSpPr txBox="1"/>
          <p:nvPr>
            <p:ph idx="4" type="body"/>
          </p:nvPr>
        </p:nvSpPr>
        <p:spPr>
          <a:xfrm>
            <a:off x="5457207" y="4080205"/>
            <a:ext cx="1704504" cy="1127057"/>
          </a:xfrm>
          <a:prstGeom prst="rect">
            <a:avLst/>
          </a:prstGeom>
          <a:noFill/>
          <a:ln>
            <a:noFill/>
          </a:ln>
        </p:spPr>
        <p:txBody>
          <a:bodyPr anchorCtr="0" anchor="ctr" bIns="45700" lIns="91425" spcFirstLastPara="1" rIns="91425" wrap="square" tIns="45700"/>
          <a:lstStyle>
            <a:lvl1pPr indent="-228600" lvl="0" marL="457200" algn="ctr">
              <a:spcBef>
                <a:spcPts val="1600"/>
              </a:spcBef>
              <a:spcAft>
                <a:spcPts val="0"/>
              </a:spcAft>
              <a:buSzPts val="8000"/>
              <a:buNone/>
              <a:defRPr b="1" sz="8000">
                <a:solidFill>
                  <a:schemeClr val="lt1"/>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24" name="Google Shape;424;p44"/>
          <p:cNvSpPr txBox="1"/>
          <p:nvPr>
            <p:ph idx="5" type="body"/>
          </p:nvPr>
        </p:nvSpPr>
        <p:spPr>
          <a:xfrm>
            <a:off x="5684762" y="5245799"/>
            <a:ext cx="1264396" cy="262725"/>
          </a:xfrm>
          <a:prstGeom prst="rect">
            <a:avLst/>
          </a:prstGeom>
          <a:noFill/>
          <a:ln>
            <a:noFill/>
          </a:ln>
        </p:spPr>
        <p:txBody>
          <a:bodyPr anchorCtr="0" anchor="ctr" bIns="45700" lIns="91425" spcFirstLastPara="1" rIns="91425" wrap="square" tIns="45700"/>
          <a:lstStyle>
            <a:lvl1pPr indent="-228600" lvl="0" marL="457200" algn="ctr">
              <a:spcBef>
                <a:spcPts val="280"/>
              </a:spcBef>
              <a:spcAft>
                <a:spcPts val="0"/>
              </a:spcAft>
              <a:buSzPts val="1400"/>
              <a:buNone/>
              <a:defRPr b="0" sz="14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25" name="Google Shape;425;p44"/>
          <p:cNvSpPr txBox="1"/>
          <p:nvPr>
            <p:ph idx="6" type="body"/>
          </p:nvPr>
        </p:nvSpPr>
        <p:spPr>
          <a:xfrm>
            <a:off x="9032103" y="4080205"/>
            <a:ext cx="1704504" cy="1127057"/>
          </a:xfrm>
          <a:prstGeom prst="rect">
            <a:avLst/>
          </a:prstGeom>
          <a:noFill/>
          <a:ln>
            <a:noFill/>
          </a:ln>
        </p:spPr>
        <p:txBody>
          <a:bodyPr anchorCtr="0" anchor="ctr" bIns="45700" lIns="91425" spcFirstLastPara="1" rIns="91425" wrap="square" tIns="45700"/>
          <a:lstStyle>
            <a:lvl1pPr indent="-228600" lvl="0" marL="457200" algn="ctr">
              <a:spcBef>
                <a:spcPts val="1600"/>
              </a:spcBef>
              <a:spcAft>
                <a:spcPts val="0"/>
              </a:spcAft>
              <a:buSzPts val="8000"/>
              <a:buNone/>
              <a:defRPr b="1" sz="8000">
                <a:solidFill>
                  <a:schemeClr val="lt1"/>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26" name="Google Shape;426;p44"/>
          <p:cNvSpPr txBox="1"/>
          <p:nvPr>
            <p:ph idx="7" type="body"/>
          </p:nvPr>
        </p:nvSpPr>
        <p:spPr>
          <a:xfrm>
            <a:off x="9252157" y="5245799"/>
            <a:ext cx="1264396" cy="262725"/>
          </a:xfrm>
          <a:prstGeom prst="rect">
            <a:avLst/>
          </a:prstGeom>
          <a:noFill/>
          <a:ln>
            <a:noFill/>
          </a:ln>
        </p:spPr>
        <p:txBody>
          <a:bodyPr anchorCtr="0" anchor="ctr" bIns="45700" lIns="91425" spcFirstLastPara="1" rIns="91425" wrap="square" tIns="45700"/>
          <a:lstStyle>
            <a:lvl1pPr indent="-228600" lvl="0" marL="457200" algn="ctr">
              <a:spcBef>
                <a:spcPts val="280"/>
              </a:spcBef>
              <a:spcAft>
                <a:spcPts val="0"/>
              </a:spcAft>
              <a:buSzPts val="1400"/>
              <a:buNone/>
              <a:defRPr b="0" sz="14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mmary Statistics (Dark)">
  <p:cSld name="Summary Statistics (Dark)">
    <p:spTree>
      <p:nvGrpSpPr>
        <p:cNvPr id="427" name="Shape 427"/>
        <p:cNvGrpSpPr/>
        <p:nvPr/>
      </p:nvGrpSpPr>
      <p:grpSpPr>
        <a:xfrm>
          <a:off x="0" y="0"/>
          <a:ext cx="0" cy="0"/>
          <a:chOff x="0" y="0"/>
          <a:chExt cx="0" cy="0"/>
        </a:xfrm>
      </p:grpSpPr>
      <p:grpSp>
        <p:nvGrpSpPr>
          <p:cNvPr id="428" name="Google Shape;428;p45"/>
          <p:cNvGrpSpPr/>
          <p:nvPr/>
        </p:nvGrpSpPr>
        <p:grpSpPr>
          <a:xfrm>
            <a:off x="0" y="3"/>
            <a:ext cx="12192000" cy="3134719"/>
            <a:chOff x="24905" y="2317045"/>
            <a:chExt cx="13004798" cy="4045540"/>
          </a:xfrm>
        </p:grpSpPr>
        <p:sp>
          <p:nvSpPr>
            <p:cNvPr id="429" name="Google Shape;429;p45"/>
            <p:cNvSpPr/>
            <p:nvPr/>
          </p:nvSpPr>
          <p:spPr>
            <a:xfrm>
              <a:off x="24905" y="2317045"/>
              <a:ext cx="13004798" cy="3603450"/>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30" name="Google Shape;430;p45"/>
            <p:cNvSpPr/>
            <p:nvPr/>
          </p:nvSpPr>
          <p:spPr>
            <a:xfrm rot="10800000">
              <a:off x="5892303" y="5635218"/>
              <a:ext cx="1270002" cy="727367"/>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431" name="Google Shape;431;p45"/>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45"/>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F18C19"/>
              </a:solidFill>
              <a:latin typeface="Arial"/>
              <a:ea typeface="Arial"/>
              <a:cs typeface="Arial"/>
              <a:sym typeface="Arial"/>
            </a:endParaRPr>
          </a:p>
        </p:txBody>
      </p:sp>
      <p:pic>
        <p:nvPicPr>
          <p:cNvPr descr="Placeholder-dark.png" id="433" name="Google Shape;433;p45"/>
          <p:cNvPicPr preferRelativeResize="0"/>
          <p:nvPr/>
        </p:nvPicPr>
        <p:blipFill rotWithShape="1">
          <a:blip r:embed="rId2">
            <a:alphaModFix/>
          </a:blip>
          <a:srcRect b="0" l="0" r="0" t="0"/>
          <a:stretch/>
        </p:blipFill>
        <p:spPr>
          <a:xfrm>
            <a:off x="4173018" y="54481"/>
            <a:ext cx="3845961" cy="1922982"/>
          </a:xfrm>
          <a:prstGeom prst="rect">
            <a:avLst/>
          </a:prstGeom>
          <a:noFill/>
          <a:ln>
            <a:noFill/>
          </a:ln>
        </p:spPr>
      </p:pic>
      <p:grpSp>
        <p:nvGrpSpPr>
          <p:cNvPr id="434" name="Google Shape;434;p45"/>
          <p:cNvGrpSpPr/>
          <p:nvPr/>
        </p:nvGrpSpPr>
        <p:grpSpPr>
          <a:xfrm>
            <a:off x="901069" y="3164200"/>
            <a:ext cx="3107313" cy="3137912"/>
            <a:chOff x="840110" y="3164200"/>
            <a:chExt cx="2300546" cy="3137912"/>
          </a:xfrm>
        </p:grpSpPr>
        <p:sp>
          <p:nvSpPr>
            <p:cNvPr id="435" name="Google Shape;435;p45"/>
            <p:cNvSpPr/>
            <p:nvPr/>
          </p:nvSpPr>
          <p:spPr>
            <a:xfrm>
              <a:off x="842447" y="3595310"/>
              <a:ext cx="2295873" cy="1058996"/>
            </a:xfrm>
            <a:prstGeom prst="rect">
              <a:avLst/>
            </a:prstGeom>
            <a:solidFill>
              <a:srgbClr val="000000">
                <a:alpha val="59215"/>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36" name="Google Shape;436;p45"/>
            <p:cNvSpPr/>
            <p:nvPr/>
          </p:nvSpPr>
          <p:spPr>
            <a:xfrm>
              <a:off x="840110" y="4654306"/>
              <a:ext cx="2300546" cy="164780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pic>
          <p:nvPicPr>
            <p:cNvPr descr="Background Image-02.png" id="437" name="Google Shape;437;p45"/>
            <p:cNvPicPr preferRelativeResize="0"/>
            <p:nvPr/>
          </p:nvPicPr>
          <p:blipFill rotWithShape="1">
            <a:blip r:embed="rId3">
              <a:alphaModFix/>
            </a:blip>
            <a:srcRect b="0" l="0" r="0" t="0"/>
            <a:stretch/>
          </p:blipFill>
          <p:spPr>
            <a:xfrm>
              <a:off x="842319" y="3164200"/>
              <a:ext cx="2296129" cy="458940"/>
            </a:xfrm>
            <a:prstGeom prst="rect">
              <a:avLst/>
            </a:prstGeom>
            <a:noFill/>
            <a:ln>
              <a:noFill/>
            </a:ln>
          </p:spPr>
        </p:pic>
      </p:grpSp>
      <p:sp>
        <p:nvSpPr>
          <p:cNvPr id="438" name="Google Shape;438;p45"/>
          <p:cNvSpPr txBox="1"/>
          <p:nvPr>
            <p:ph idx="1" type="body"/>
          </p:nvPr>
        </p:nvSpPr>
        <p:spPr>
          <a:xfrm>
            <a:off x="1252368" y="3243514"/>
            <a:ext cx="2404714" cy="292199"/>
          </a:xfrm>
          <a:prstGeom prst="rect">
            <a:avLst/>
          </a:prstGeom>
          <a:noFill/>
          <a:ln>
            <a:noFill/>
          </a:ln>
        </p:spPr>
        <p:txBody>
          <a:bodyPr anchorCtr="0" anchor="ctr" bIns="45700" lIns="91425" spcFirstLastPara="1" rIns="91425" wrap="square" tIns="45700"/>
          <a:lstStyle>
            <a:lvl1pPr indent="-304800" lvl="0" marL="457200" algn="l">
              <a:spcBef>
                <a:spcPts val="240"/>
              </a:spcBef>
              <a:spcAft>
                <a:spcPts val="0"/>
              </a:spcAft>
              <a:buSzPts val="1200"/>
              <a:buChar char="∗"/>
              <a:defRPr b="1" sz="1200">
                <a:solidFill>
                  <a:schemeClr val="lt1"/>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39" name="Google Shape;439;p45"/>
          <p:cNvSpPr txBox="1"/>
          <p:nvPr>
            <p:ph idx="2" type="body"/>
          </p:nvPr>
        </p:nvSpPr>
        <p:spPr>
          <a:xfrm>
            <a:off x="1855649" y="3614157"/>
            <a:ext cx="1198153" cy="933906"/>
          </a:xfrm>
          <a:prstGeom prst="rect">
            <a:avLst/>
          </a:prstGeom>
          <a:noFill/>
          <a:ln>
            <a:noFill/>
          </a:ln>
        </p:spPr>
        <p:txBody>
          <a:bodyPr anchorCtr="0" anchor="ctr" bIns="35700" lIns="35700" spcFirstLastPara="1" rIns="35700" wrap="square" tIns="35700"/>
          <a:lstStyle>
            <a:lvl1pPr indent="-228600" lvl="0" marL="457200" algn="ctr">
              <a:spcBef>
                <a:spcPts val="1120"/>
              </a:spcBef>
              <a:spcAft>
                <a:spcPts val="0"/>
              </a:spcAft>
              <a:buSzPts val="5600"/>
              <a:buNone/>
              <a:defRPr b="1" sz="5600" cap="none">
                <a:solidFill>
                  <a:schemeClr val="lt1"/>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40" name="Google Shape;440;p45"/>
          <p:cNvSpPr txBox="1"/>
          <p:nvPr>
            <p:ph idx="3" type="body"/>
          </p:nvPr>
        </p:nvSpPr>
        <p:spPr>
          <a:xfrm>
            <a:off x="1204441" y="4892376"/>
            <a:ext cx="2500568" cy="1074084"/>
          </a:xfrm>
          <a:prstGeom prst="rect">
            <a:avLst/>
          </a:prstGeom>
          <a:noFill/>
          <a:ln>
            <a:noFill/>
          </a:ln>
        </p:spPr>
        <p:txBody>
          <a:bodyPr anchorCtr="0" anchor="t" bIns="35700" lIns="35700" spcFirstLastPara="1" rIns="35700" wrap="square" tIns="35700"/>
          <a:lstStyle>
            <a:lvl1pPr indent="-228600" lvl="0" marL="4572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grpSp>
        <p:nvGrpSpPr>
          <p:cNvPr id="441" name="Google Shape;441;p45"/>
          <p:cNvGrpSpPr/>
          <p:nvPr/>
        </p:nvGrpSpPr>
        <p:grpSpPr>
          <a:xfrm>
            <a:off x="4531868" y="3164200"/>
            <a:ext cx="3107313" cy="3137912"/>
            <a:chOff x="840110" y="3164200"/>
            <a:chExt cx="2300546" cy="3137912"/>
          </a:xfrm>
        </p:grpSpPr>
        <p:sp>
          <p:nvSpPr>
            <p:cNvPr id="442" name="Google Shape;442;p45"/>
            <p:cNvSpPr/>
            <p:nvPr/>
          </p:nvSpPr>
          <p:spPr>
            <a:xfrm>
              <a:off x="842447" y="3595310"/>
              <a:ext cx="2295873" cy="1058996"/>
            </a:xfrm>
            <a:prstGeom prst="rect">
              <a:avLst/>
            </a:prstGeom>
            <a:solidFill>
              <a:srgbClr val="000000">
                <a:alpha val="59215"/>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43" name="Google Shape;443;p45"/>
            <p:cNvSpPr/>
            <p:nvPr/>
          </p:nvSpPr>
          <p:spPr>
            <a:xfrm>
              <a:off x="840110" y="4654306"/>
              <a:ext cx="2300546" cy="164780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pic>
          <p:nvPicPr>
            <p:cNvPr descr="Background Image-02.png" id="444" name="Google Shape;444;p45"/>
            <p:cNvPicPr preferRelativeResize="0"/>
            <p:nvPr/>
          </p:nvPicPr>
          <p:blipFill rotWithShape="1">
            <a:blip r:embed="rId3">
              <a:alphaModFix/>
            </a:blip>
            <a:srcRect b="0" l="0" r="0" t="0"/>
            <a:stretch/>
          </p:blipFill>
          <p:spPr>
            <a:xfrm>
              <a:off x="842319" y="3164200"/>
              <a:ext cx="2296129" cy="458940"/>
            </a:xfrm>
            <a:prstGeom prst="rect">
              <a:avLst/>
            </a:prstGeom>
            <a:noFill/>
            <a:ln>
              <a:noFill/>
            </a:ln>
          </p:spPr>
        </p:pic>
      </p:grpSp>
      <p:grpSp>
        <p:nvGrpSpPr>
          <p:cNvPr id="445" name="Google Shape;445;p45"/>
          <p:cNvGrpSpPr/>
          <p:nvPr/>
        </p:nvGrpSpPr>
        <p:grpSpPr>
          <a:xfrm>
            <a:off x="8162666" y="3164200"/>
            <a:ext cx="3107313" cy="3137912"/>
            <a:chOff x="840110" y="3164200"/>
            <a:chExt cx="2300546" cy="3137912"/>
          </a:xfrm>
        </p:grpSpPr>
        <p:sp>
          <p:nvSpPr>
            <p:cNvPr id="446" name="Google Shape;446;p45"/>
            <p:cNvSpPr/>
            <p:nvPr/>
          </p:nvSpPr>
          <p:spPr>
            <a:xfrm>
              <a:off x="842447" y="3595310"/>
              <a:ext cx="2295873" cy="1058996"/>
            </a:xfrm>
            <a:prstGeom prst="rect">
              <a:avLst/>
            </a:prstGeom>
            <a:solidFill>
              <a:srgbClr val="000000">
                <a:alpha val="59215"/>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47" name="Google Shape;447;p45"/>
            <p:cNvSpPr/>
            <p:nvPr/>
          </p:nvSpPr>
          <p:spPr>
            <a:xfrm>
              <a:off x="840110" y="4654306"/>
              <a:ext cx="2300546" cy="1647806"/>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pic>
          <p:nvPicPr>
            <p:cNvPr descr="Background Image-02.png" id="448" name="Google Shape;448;p45"/>
            <p:cNvPicPr preferRelativeResize="0"/>
            <p:nvPr/>
          </p:nvPicPr>
          <p:blipFill rotWithShape="1">
            <a:blip r:embed="rId3">
              <a:alphaModFix/>
            </a:blip>
            <a:srcRect b="0" l="0" r="0" t="0"/>
            <a:stretch/>
          </p:blipFill>
          <p:spPr>
            <a:xfrm>
              <a:off x="842319" y="3164200"/>
              <a:ext cx="2296129" cy="458940"/>
            </a:xfrm>
            <a:prstGeom prst="rect">
              <a:avLst/>
            </a:prstGeom>
            <a:noFill/>
            <a:ln>
              <a:noFill/>
            </a:ln>
          </p:spPr>
        </p:pic>
      </p:grpSp>
      <p:sp>
        <p:nvSpPr>
          <p:cNvPr id="449" name="Google Shape;449;p45"/>
          <p:cNvSpPr txBox="1"/>
          <p:nvPr>
            <p:ph idx="4" type="body"/>
          </p:nvPr>
        </p:nvSpPr>
        <p:spPr>
          <a:xfrm>
            <a:off x="4879488" y="3243514"/>
            <a:ext cx="2404714" cy="292199"/>
          </a:xfrm>
          <a:prstGeom prst="rect">
            <a:avLst/>
          </a:prstGeom>
          <a:noFill/>
          <a:ln>
            <a:noFill/>
          </a:ln>
        </p:spPr>
        <p:txBody>
          <a:bodyPr anchorCtr="0" anchor="ctr" bIns="45700" lIns="91425" spcFirstLastPara="1" rIns="91425" wrap="square" tIns="45700"/>
          <a:lstStyle>
            <a:lvl1pPr indent="-304800" lvl="0" marL="457200" algn="l">
              <a:spcBef>
                <a:spcPts val="240"/>
              </a:spcBef>
              <a:spcAft>
                <a:spcPts val="0"/>
              </a:spcAft>
              <a:buSzPts val="1200"/>
              <a:buChar char="∗"/>
              <a:defRPr b="1" sz="1200">
                <a:solidFill>
                  <a:schemeClr val="lt1"/>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50" name="Google Shape;450;p45"/>
          <p:cNvSpPr txBox="1"/>
          <p:nvPr>
            <p:ph idx="5" type="body"/>
          </p:nvPr>
        </p:nvSpPr>
        <p:spPr>
          <a:xfrm>
            <a:off x="5482769" y="3614157"/>
            <a:ext cx="1198153" cy="933906"/>
          </a:xfrm>
          <a:prstGeom prst="rect">
            <a:avLst/>
          </a:prstGeom>
          <a:noFill/>
          <a:ln>
            <a:noFill/>
          </a:ln>
        </p:spPr>
        <p:txBody>
          <a:bodyPr anchorCtr="0" anchor="ctr" bIns="35700" lIns="35700" spcFirstLastPara="1" rIns="35700" wrap="square" tIns="35700"/>
          <a:lstStyle>
            <a:lvl1pPr indent="-228600" lvl="0" marL="457200" algn="ctr">
              <a:spcBef>
                <a:spcPts val="1120"/>
              </a:spcBef>
              <a:spcAft>
                <a:spcPts val="0"/>
              </a:spcAft>
              <a:buSzPts val="5600"/>
              <a:buNone/>
              <a:defRPr b="1" sz="5600" cap="none">
                <a:solidFill>
                  <a:schemeClr val="lt1"/>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51" name="Google Shape;451;p45"/>
          <p:cNvSpPr txBox="1"/>
          <p:nvPr>
            <p:ph idx="6" type="body"/>
          </p:nvPr>
        </p:nvSpPr>
        <p:spPr>
          <a:xfrm>
            <a:off x="4831561" y="4892376"/>
            <a:ext cx="2500568" cy="1074084"/>
          </a:xfrm>
          <a:prstGeom prst="rect">
            <a:avLst/>
          </a:prstGeom>
          <a:noFill/>
          <a:ln>
            <a:noFill/>
          </a:ln>
        </p:spPr>
        <p:txBody>
          <a:bodyPr anchorCtr="0" anchor="t" bIns="35700" lIns="35700" spcFirstLastPara="1" rIns="35700" wrap="square" tIns="35700"/>
          <a:lstStyle>
            <a:lvl1pPr indent="-228600" lvl="0" marL="4572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52" name="Google Shape;452;p45"/>
          <p:cNvSpPr txBox="1"/>
          <p:nvPr>
            <p:ph idx="7" type="body"/>
          </p:nvPr>
        </p:nvSpPr>
        <p:spPr>
          <a:xfrm>
            <a:off x="8506608" y="3243514"/>
            <a:ext cx="2404714" cy="292199"/>
          </a:xfrm>
          <a:prstGeom prst="rect">
            <a:avLst/>
          </a:prstGeom>
          <a:noFill/>
          <a:ln>
            <a:noFill/>
          </a:ln>
        </p:spPr>
        <p:txBody>
          <a:bodyPr anchorCtr="0" anchor="ctr" bIns="45700" lIns="91425" spcFirstLastPara="1" rIns="91425" wrap="square" tIns="45700"/>
          <a:lstStyle>
            <a:lvl1pPr indent="-304800" lvl="0" marL="457200" algn="l">
              <a:spcBef>
                <a:spcPts val="240"/>
              </a:spcBef>
              <a:spcAft>
                <a:spcPts val="0"/>
              </a:spcAft>
              <a:buSzPts val="1200"/>
              <a:buChar char="∗"/>
              <a:defRPr b="1" sz="1200">
                <a:solidFill>
                  <a:schemeClr val="lt1"/>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53" name="Google Shape;453;p45"/>
          <p:cNvSpPr txBox="1"/>
          <p:nvPr>
            <p:ph idx="8" type="body"/>
          </p:nvPr>
        </p:nvSpPr>
        <p:spPr>
          <a:xfrm>
            <a:off x="9109889" y="3614157"/>
            <a:ext cx="1198153" cy="933906"/>
          </a:xfrm>
          <a:prstGeom prst="rect">
            <a:avLst/>
          </a:prstGeom>
          <a:noFill/>
          <a:ln>
            <a:noFill/>
          </a:ln>
        </p:spPr>
        <p:txBody>
          <a:bodyPr anchorCtr="0" anchor="ctr" bIns="35700" lIns="35700" spcFirstLastPara="1" rIns="35700" wrap="square" tIns="35700"/>
          <a:lstStyle>
            <a:lvl1pPr indent="-228600" lvl="0" marL="457200" algn="ctr">
              <a:spcBef>
                <a:spcPts val="1120"/>
              </a:spcBef>
              <a:spcAft>
                <a:spcPts val="0"/>
              </a:spcAft>
              <a:buSzPts val="5600"/>
              <a:buNone/>
              <a:defRPr b="1" sz="5600" cap="none">
                <a:solidFill>
                  <a:schemeClr val="lt1"/>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
        <p:nvSpPr>
          <p:cNvPr id="454" name="Google Shape;454;p45"/>
          <p:cNvSpPr txBox="1"/>
          <p:nvPr>
            <p:ph idx="9" type="body"/>
          </p:nvPr>
        </p:nvSpPr>
        <p:spPr>
          <a:xfrm>
            <a:off x="8458681" y="4892376"/>
            <a:ext cx="2500568" cy="1074084"/>
          </a:xfrm>
          <a:prstGeom prst="rect">
            <a:avLst/>
          </a:prstGeom>
          <a:noFill/>
          <a:ln>
            <a:noFill/>
          </a:ln>
        </p:spPr>
        <p:txBody>
          <a:bodyPr anchorCtr="0" anchor="t" bIns="35700" lIns="35700" spcFirstLastPara="1" rIns="35700" wrap="square" tIns="35700"/>
          <a:lstStyle>
            <a:lvl1pPr indent="-228600" lvl="0" marL="457200" algn="l">
              <a:spcBef>
                <a:spcPts val="240"/>
              </a:spcBef>
              <a:spcAft>
                <a:spcPts val="0"/>
              </a:spcAft>
              <a:buSzPts val="1200"/>
              <a:buNone/>
              <a:defRPr sz="1200">
                <a:solidFill>
                  <a:schemeClr val="dk2"/>
                </a:solidFill>
                <a:latin typeface="Helvetica Neue"/>
                <a:ea typeface="Helvetica Neue"/>
                <a:cs typeface="Helvetica Neue"/>
                <a:sym typeface="Helvetica Neue"/>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84"/>
              </a:spcBef>
              <a:spcAft>
                <a:spcPts val="0"/>
              </a:spcAft>
              <a:buSzPts val="1800"/>
              <a:buChar char="∗"/>
              <a:defRPr/>
            </a:lvl6pPr>
            <a:lvl7pPr indent="-342900" lvl="6" marL="3200400" algn="l">
              <a:spcBef>
                <a:spcPts val="384"/>
              </a:spcBef>
              <a:spcAft>
                <a:spcPts val="0"/>
              </a:spcAft>
              <a:buSzPts val="1800"/>
              <a:buChar char="∗"/>
              <a:defRPr/>
            </a:lvl7pPr>
            <a:lvl8pPr indent="-342900" lvl="7" marL="3657600" algn="l">
              <a:spcBef>
                <a:spcPts val="384"/>
              </a:spcBef>
              <a:spcAft>
                <a:spcPts val="0"/>
              </a:spcAft>
              <a:buSzPts val="1800"/>
              <a:buChar char="∗"/>
              <a:defRPr/>
            </a:lvl8pPr>
            <a:lvl9pPr indent="-342900" lvl="8" marL="4114800" algn="l">
              <a:spcBef>
                <a:spcPts val="384"/>
              </a:spcBef>
              <a:spcAft>
                <a:spcPts val="0"/>
              </a:spcAft>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 Thank You (Light)">
  <p:cSld name="Picture / Thank You (Light)">
    <p:spTree>
      <p:nvGrpSpPr>
        <p:cNvPr id="455" name="Shape 455"/>
        <p:cNvGrpSpPr/>
        <p:nvPr/>
      </p:nvGrpSpPr>
      <p:grpSpPr>
        <a:xfrm>
          <a:off x="0" y="0"/>
          <a:ext cx="0" cy="0"/>
          <a:chOff x="0" y="0"/>
          <a:chExt cx="0" cy="0"/>
        </a:xfrm>
      </p:grpSpPr>
      <p:sp>
        <p:nvSpPr>
          <p:cNvPr id="456" name="Google Shape;456;p46"/>
          <p:cNvSpPr/>
          <p:nvPr/>
        </p:nvSpPr>
        <p:spPr>
          <a:xfrm>
            <a:off x="0" y="0"/>
            <a:ext cx="12192000" cy="3370442"/>
          </a:xfrm>
          <a:prstGeom prst="rect">
            <a:avLst/>
          </a:prstGeom>
          <a:solidFill>
            <a:srgbClr val="FFFFFF">
              <a:alpha val="600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pic>
        <p:nvPicPr>
          <p:cNvPr descr="Prometheon" id="457" name="Google Shape;457;p46"/>
          <p:cNvPicPr preferRelativeResize="0"/>
          <p:nvPr/>
        </p:nvPicPr>
        <p:blipFill rotWithShape="1">
          <a:blip r:embed="rId2">
            <a:alphaModFix/>
          </a:blip>
          <a:srcRect b="0" l="0" r="0" t="0"/>
          <a:stretch/>
        </p:blipFill>
        <p:spPr>
          <a:xfrm>
            <a:off x="4134919" y="189474"/>
            <a:ext cx="3922161" cy="1961082"/>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 Thank You (Dark)">
  <p:cSld name="Picture / Thank You (Dark)">
    <p:bg>
      <p:bgPr>
        <a:blipFill>
          <a:blip r:embed="rId2">
            <a:alphaModFix/>
          </a:blip>
          <a:stretch>
            <a:fillRect/>
          </a:stretch>
        </a:blipFill>
      </p:bgPr>
    </p:bg>
    <p:spTree>
      <p:nvGrpSpPr>
        <p:cNvPr id="458" name="Shape 458"/>
        <p:cNvGrpSpPr/>
        <p:nvPr/>
      </p:nvGrpSpPr>
      <p:grpSpPr>
        <a:xfrm>
          <a:off x="0" y="0"/>
          <a:ext cx="0" cy="0"/>
          <a:chOff x="0" y="0"/>
          <a:chExt cx="0" cy="0"/>
        </a:xfrm>
      </p:grpSpPr>
      <p:grpSp>
        <p:nvGrpSpPr>
          <p:cNvPr id="459" name="Google Shape;459;p47"/>
          <p:cNvGrpSpPr/>
          <p:nvPr/>
        </p:nvGrpSpPr>
        <p:grpSpPr>
          <a:xfrm>
            <a:off x="0" y="3"/>
            <a:ext cx="12192000" cy="3134719"/>
            <a:chOff x="24905" y="2317045"/>
            <a:chExt cx="13004798" cy="4045540"/>
          </a:xfrm>
        </p:grpSpPr>
        <p:sp>
          <p:nvSpPr>
            <p:cNvPr id="460" name="Google Shape;460;p47"/>
            <p:cNvSpPr/>
            <p:nvPr/>
          </p:nvSpPr>
          <p:spPr>
            <a:xfrm>
              <a:off x="24905" y="2317045"/>
              <a:ext cx="13004798" cy="3603450"/>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61" name="Google Shape;461;p47"/>
            <p:cNvSpPr/>
            <p:nvPr/>
          </p:nvSpPr>
          <p:spPr>
            <a:xfrm rot="10800000">
              <a:off x="5892303" y="5635218"/>
              <a:ext cx="1270002" cy="727367"/>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462" name="Google Shape;462;p47"/>
          <p:cNvSpPr txBox="1"/>
          <p:nvPr>
            <p:ph type="title"/>
          </p:nvPr>
        </p:nvSpPr>
        <p:spPr>
          <a:xfrm>
            <a:off x="609600" y="2207342"/>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47"/>
          <p:cNvSpPr/>
          <p:nvPr/>
        </p:nvSpPr>
        <p:spPr>
          <a:xfrm>
            <a:off x="5023003" y="1875105"/>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F18C19"/>
              </a:solidFill>
              <a:latin typeface="Arial"/>
              <a:ea typeface="Arial"/>
              <a:cs typeface="Arial"/>
              <a:sym typeface="Arial"/>
            </a:endParaRPr>
          </a:p>
        </p:txBody>
      </p:sp>
      <p:pic>
        <p:nvPicPr>
          <p:cNvPr descr="Placeholder-dark.png" id="464" name="Google Shape;464;p47"/>
          <p:cNvPicPr preferRelativeResize="0"/>
          <p:nvPr/>
        </p:nvPicPr>
        <p:blipFill rotWithShape="1">
          <a:blip r:embed="rId3">
            <a:alphaModFix/>
          </a:blip>
          <a:srcRect b="0" l="0" r="0" t="0"/>
          <a:stretch/>
        </p:blipFill>
        <p:spPr>
          <a:xfrm>
            <a:off x="3781991" y="54481"/>
            <a:ext cx="3845961" cy="192298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Double)">
  <p:cSld name="Picture (Double)">
    <p:spTree>
      <p:nvGrpSpPr>
        <p:cNvPr id="465" name="Shape 465"/>
        <p:cNvGrpSpPr/>
        <p:nvPr/>
      </p:nvGrpSpPr>
      <p:grpSpPr>
        <a:xfrm>
          <a:off x="0" y="0"/>
          <a:ext cx="0" cy="0"/>
          <a:chOff x="0" y="0"/>
          <a:chExt cx="0" cy="0"/>
        </a:xfrm>
      </p:grpSpPr>
      <p:pic>
        <p:nvPicPr>
          <p:cNvPr id="466" name="Google Shape;466;p48"/>
          <p:cNvPicPr preferRelativeResize="0"/>
          <p:nvPr/>
        </p:nvPicPr>
        <p:blipFill rotWithShape="1">
          <a:blip r:embed="rId2">
            <a:alphaModFix/>
          </a:blip>
          <a:srcRect b="22956" l="0" r="6015" t="0"/>
          <a:stretch/>
        </p:blipFill>
        <p:spPr>
          <a:xfrm>
            <a:off x="6091251" y="3309672"/>
            <a:ext cx="6100749" cy="3548326"/>
          </a:xfrm>
          <a:prstGeom prst="rect">
            <a:avLst/>
          </a:prstGeom>
          <a:noFill/>
          <a:ln>
            <a:noFill/>
          </a:ln>
        </p:spPr>
      </p:pic>
      <p:pic>
        <p:nvPicPr>
          <p:cNvPr id="467" name="Google Shape;467;p48"/>
          <p:cNvPicPr preferRelativeResize="0"/>
          <p:nvPr/>
        </p:nvPicPr>
        <p:blipFill rotWithShape="1">
          <a:blip r:embed="rId3">
            <a:alphaModFix/>
          </a:blip>
          <a:srcRect b="21015" l="2719" r="0" t="0"/>
          <a:stretch/>
        </p:blipFill>
        <p:spPr>
          <a:xfrm>
            <a:off x="-4750" y="3316203"/>
            <a:ext cx="6100750" cy="3541797"/>
          </a:xfrm>
          <a:prstGeom prst="rect">
            <a:avLst/>
          </a:prstGeom>
          <a:noFill/>
          <a:ln>
            <a:noFill/>
          </a:ln>
        </p:spPr>
      </p:pic>
      <p:grpSp>
        <p:nvGrpSpPr>
          <p:cNvPr id="468" name="Google Shape;468;p48"/>
          <p:cNvGrpSpPr/>
          <p:nvPr/>
        </p:nvGrpSpPr>
        <p:grpSpPr>
          <a:xfrm>
            <a:off x="0" y="3"/>
            <a:ext cx="12192000" cy="4061457"/>
            <a:chOff x="24905" y="2317045"/>
            <a:chExt cx="13004798" cy="4045540"/>
          </a:xfrm>
        </p:grpSpPr>
        <p:sp>
          <p:nvSpPr>
            <p:cNvPr id="469" name="Google Shape;469;p48"/>
            <p:cNvSpPr/>
            <p:nvPr/>
          </p:nvSpPr>
          <p:spPr>
            <a:xfrm>
              <a:off x="24905" y="2317045"/>
              <a:ext cx="13004798" cy="3603450"/>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sp>
          <p:nvSpPr>
            <p:cNvPr id="470" name="Google Shape;470;p48"/>
            <p:cNvSpPr/>
            <p:nvPr/>
          </p:nvSpPr>
          <p:spPr>
            <a:xfrm rot="10800000">
              <a:off x="5892303" y="5635218"/>
              <a:ext cx="1270002" cy="727367"/>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000000"/>
                </a:solidFill>
                <a:latin typeface="Arial"/>
                <a:ea typeface="Arial"/>
                <a:cs typeface="Arial"/>
                <a:sym typeface="Arial"/>
              </a:endParaRPr>
            </a:p>
          </p:txBody>
        </p:sp>
      </p:grpSp>
      <p:sp>
        <p:nvSpPr>
          <p:cNvPr id="471" name="Google Shape;471;p48"/>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4400"/>
              <a:buFont typeface="Galdeano"/>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48"/>
          <p:cNvSpPr/>
          <p:nvPr/>
        </p:nvSpPr>
        <p:spPr>
          <a:xfrm>
            <a:off x="5023003" y="1917217"/>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F18C19"/>
              </a:solidFill>
              <a:latin typeface="Arial"/>
              <a:ea typeface="Arial"/>
              <a:cs typeface="Arial"/>
              <a:sym typeface="Arial"/>
            </a:endParaRPr>
          </a:p>
        </p:txBody>
      </p:sp>
      <p:pic>
        <p:nvPicPr>
          <p:cNvPr descr="Placeholder-dark.png" id="473" name="Google Shape;473;p48"/>
          <p:cNvPicPr preferRelativeResize="0"/>
          <p:nvPr/>
        </p:nvPicPr>
        <p:blipFill rotWithShape="1">
          <a:blip r:embed="rId4">
            <a:alphaModFix/>
          </a:blip>
          <a:srcRect b="0" l="0" r="0" t="0"/>
          <a:stretch/>
        </p:blipFill>
        <p:spPr>
          <a:xfrm>
            <a:off x="3775976" y="54481"/>
            <a:ext cx="3845961" cy="1922982"/>
          </a:xfrm>
          <a:prstGeom prst="rect">
            <a:avLst/>
          </a:prstGeom>
          <a:noFill/>
          <a:ln>
            <a:noFill/>
          </a:ln>
        </p:spPr>
      </p:pic>
      <p:sp>
        <p:nvSpPr>
          <p:cNvPr id="474" name="Google Shape;474;p48"/>
          <p:cNvSpPr/>
          <p:nvPr/>
        </p:nvSpPr>
        <p:spPr>
          <a:xfrm>
            <a:off x="5276011" y="2667980"/>
            <a:ext cx="1609498"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cap="none">
              <a:solidFill>
                <a:srgbClr val="E9C20E"/>
              </a:solidFill>
              <a:latin typeface="Arial"/>
              <a:ea typeface="Arial"/>
              <a:cs typeface="Arial"/>
              <a:sym typeface="Arial"/>
            </a:endParaRPr>
          </a:p>
        </p:txBody>
      </p:sp>
      <p:sp>
        <p:nvSpPr>
          <p:cNvPr id="475" name="Google Shape;475;p48"/>
          <p:cNvSpPr txBox="1"/>
          <p:nvPr>
            <p:ph idx="1" type="body"/>
          </p:nvPr>
        </p:nvSpPr>
        <p:spPr>
          <a:xfrm>
            <a:off x="3101338" y="2818935"/>
            <a:ext cx="5989320" cy="368132"/>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SzPts val="1400"/>
              <a:buNone/>
              <a:defRPr b="0" sz="1400">
                <a:solidFill>
                  <a:schemeClr val="dk2"/>
                </a:solidFill>
                <a:latin typeface="Helvetica Neue"/>
                <a:ea typeface="Helvetica Neue"/>
                <a:cs typeface="Helvetica Neue"/>
                <a:sym typeface="Helvetica Neue"/>
              </a:defRPr>
            </a:lvl1pPr>
            <a:lvl2pPr indent="-228600" lvl="1" marL="914400" algn="l">
              <a:spcBef>
                <a:spcPts val="360"/>
              </a:spcBef>
              <a:spcAft>
                <a:spcPts val="0"/>
              </a:spcAft>
              <a:buSzPts val="1800"/>
              <a:buNone/>
              <a:defRPr sz="1800">
                <a:solidFill>
                  <a:srgbClr val="888888"/>
                </a:solidFill>
              </a:defRPr>
            </a:lvl2pPr>
            <a:lvl3pPr indent="-228600" lvl="2" marL="1371600" algn="l">
              <a:spcBef>
                <a:spcPts val="320"/>
              </a:spcBef>
              <a:spcAft>
                <a:spcPts val="0"/>
              </a:spcAft>
              <a:buSzPts val="1600"/>
              <a:buNone/>
              <a:defRPr sz="1600">
                <a:solidFill>
                  <a:srgbClr val="888888"/>
                </a:solidFill>
              </a:defRPr>
            </a:lvl3pPr>
            <a:lvl4pPr indent="-228600" lvl="3" marL="1828800" algn="l">
              <a:spcBef>
                <a:spcPts val="280"/>
              </a:spcBef>
              <a:spcAft>
                <a:spcPts val="0"/>
              </a:spcAft>
              <a:buSzPts val="1400"/>
              <a:buNone/>
              <a:defRPr sz="1400">
                <a:solidFill>
                  <a:srgbClr val="888888"/>
                </a:solidFill>
              </a:defRPr>
            </a:lvl4pPr>
            <a:lvl5pPr indent="-228600" lvl="4" marL="2286000" algn="l">
              <a:spcBef>
                <a:spcPts val="280"/>
              </a:spcBef>
              <a:spcAft>
                <a:spcPts val="0"/>
              </a:spcAft>
              <a:buSzPts val="1400"/>
              <a:buNone/>
              <a:defRPr sz="1400">
                <a:solidFill>
                  <a:srgbClr val="888888"/>
                </a:solidFill>
              </a:defRPr>
            </a:lvl5pPr>
            <a:lvl6pPr indent="-228600" lvl="5" marL="2743200" algn="l">
              <a:spcBef>
                <a:spcPts val="384"/>
              </a:spcBef>
              <a:spcAft>
                <a:spcPts val="0"/>
              </a:spcAft>
              <a:buSzPts val="1400"/>
              <a:buNone/>
              <a:defRPr sz="1400">
                <a:solidFill>
                  <a:srgbClr val="888888"/>
                </a:solidFill>
              </a:defRPr>
            </a:lvl6pPr>
            <a:lvl7pPr indent="-228600" lvl="6" marL="3200400" algn="l">
              <a:spcBef>
                <a:spcPts val="384"/>
              </a:spcBef>
              <a:spcAft>
                <a:spcPts val="0"/>
              </a:spcAft>
              <a:buSzPts val="1400"/>
              <a:buNone/>
              <a:defRPr sz="1400">
                <a:solidFill>
                  <a:srgbClr val="888888"/>
                </a:solidFill>
              </a:defRPr>
            </a:lvl7pPr>
            <a:lvl8pPr indent="-228600" lvl="7" marL="3657600" algn="l">
              <a:spcBef>
                <a:spcPts val="384"/>
              </a:spcBef>
              <a:spcAft>
                <a:spcPts val="0"/>
              </a:spcAft>
              <a:buSzPts val="1400"/>
              <a:buNone/>
              <a:defRPr sz="1400">
                <a:solidFill>
                  <a:srgbClr val="888888"/>
                </a:solidFill>
              </a:defRPr>
            </a:lvl8pPr>
            <a:lvl9pPr indent="-228600" lvl="8" marL="4114800" algn="l">
              <a:spcBef>
                <a:spcPts val="384"/>
              </a:spcBef>
              <a:spcAft>
                <a:spcPts val="0"/>
              </a:spcAft>
              <a:buSzPts val="1400"/>
              <a:buNone/>
              <a:defRPr sz="14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 Thank You (Dark)">
  <p:cSld name="Picture / Thank You (Dark)">
    <p:bg>
      <p:bgPr>
        <a:blipFill>
          <a:blip r:embed="rId2">
            <a:alphaModFix/>
          </a:blip>
          <a:stretch>
            <a:fillRect/>
          </a:stretch>
        </a:blipFill>
      </p:bgPr>
    </p:bg>
    <p:spTree>
      <p:nvGrpSpPr>
        <p:cNvPr id="64" name="Shape 64"/>
        <p:cNvGrpSpPr/>
        <p:nvPr/>
      </p:nvGrpSpPr>
      <p:grpSpPr>
        <a:xfrm>
          <a:off x="0" y="0"/>
          <a:ext cx="0" cy="0"/>
          <a:chOff x="0" y="0"/>
          <a:chExt cx="0" cy="0"/>
        </a:xfrm>
      </p:grpSpPr>
      <p:grpSp>
        <p:nvGrpSpPr>
          <p:cNvPr id="65" name="Google Shape;65;p6"/>
          <p:cNvGrpSpPr/>
          <p:nvPr/>
        </p:nvGrpSpPr>
        <p:grpSpPr>
          <a:xfrm>
            <a:off x="0" y="3"/>
            <a:ext cx="12192000" cy="3134719"/>
            <a:chOff x="24905" y="2317045"/>
            <a:chExt cx="13004798" cy="4045540"/>
          </a:xfrm>
        </p:grpSpPr>
        <p:sp>
          <p:nvSpPr>
            <p:cNvPr id="66" name="Google Shape;66;p6"/>
            <p:cNvSpPr/>
            <p:nvPr/>
          </p:nvSpPr>
          <p:spPr>
            <a:xfrm>
              <a:off x="24905" y="2317045"/>
              <a:ext cx="13004798" cy="3603450"/>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 name="Google Shape;67;p6"/>
            <p:cNvSpPr/>
            <p:nvPr/>
          </p:nvSpPr>
          <p:spPr>
            <a:xfrm rot="10800000">
              <a:off x="5892303" y="5635218"/>
              <a:ext cx="1270002" cy="727367"/>
            </a:xfrm>
            <a:custGeom>
              <a:rect b="b" l="l" r="r" t="t"/>
              <a:pathLst>
                <a:path extrusionOk="0" h="21600" w="21600">
                  <a:moveTo>
                    <a:pt x="10800" y="0"/>
                  </a:moveTo>
                  <a:lnTo>
                    <a:pt x="21600" y="21600"/>
                  </a:lnTo>
                  <a:lnTo>
                    <a:pt x="0" y="21600"/>
                  </a:lnTo>
                  <a:close/>
                </a:path>
              </a:pathLst>
            </a:cu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68" name="Google Shape;68;p6"/>
          <p:cNvSpPr txBox="1"/>
          <p:nvPr>
            <p:ph type="title"/>
          </p:nvPr>
        </p:nvSpPr>
        <p:spPr>
          <a:xfrm>
            <a:off x="609600" y="2207342"/>
            <a:ext cx="10972800" cy="331086"/>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accent1"/>
              </a:buClr>
              <a:buSzPts val="2600"/>
              <a:buFont typeface="Helvetica Neue"/>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6"/>
          <p:cNvSpPr/>
          <p:nvPr/>
        </p:nvSpPr>
        <p:spPr>
          <a:xfrm>
            <a:off x="5023003" y="1875105"/>
            <a:ext cx="2145997" cy="8932"/>
          </a:xfrm>
          <a:prstGeom prst="rect">
            <a:avLst/>
          </a:prstGeom>
          <a:solidFill>
            <a:schemeClr val="dk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rgbClr val="F18C1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 Slide 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descr="Background Image-02.png" id="71" name="Google Shape;71;p7"/>
          <p:cNvPicPr preferRelativeResize="0"/>
          <p:nvPr/>
        </p:nvPicPr>
        <p:blipFill rotWithShape="1">
          <a:blip r:embed="rId3">
            <a:alphaModFix/>
          </a:blip>
          <a:srcRect b="0" l="0" r="0" t="0"/>
          <a:stretch/>
        </p:blipFill>
        <p:spPr>
          <a:xfrm>
            <a:off x="0" y="4055536"/>
            <a:ext cx="12192000" cy="2802467"/>
          </a:xfrm>
          <a:prstGeom prst="rect">
            <a:avLst/>
          </a:prstGeom>
          <a:noFill/>
          <a:ln>
            <a:noFill/>
          </a:ln>
        </p:spPr>
      </p:pic>
      <p:sp>
        <p:nvSpPr>
          <p:cNvPr id="72" name="Google Shape;72;p7"/>
          <p:cNvSpPr txBox="1"/>
          <p:nvPr>
            <p:ph type="ctrTitle"/>
          </p:nvPr>
        </p:nvSpPr>
        <p:spPr>
          <a:xfrm>
            <a:off x="5705763" y="4836909"/>
            <a:ext cx="5483973" cy="946753"/>
          </a:xfrm>
          <a:prstGeom prst="rect">
            <a:avLst/>
          </a:prstGeom>
          <a:noFill/>
          <a:ln>
            <a:noFill/>
          </a:ln>
        </p:spPr>
        <p:txBody>
          <a:bodyPr anchorCtr="0" anchor="ctr" bIns="45700" lIns="91425" spcFirstLastPara="1" rIns="91425" wrap="square" tIns="4570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7"/>
          <p:cNvSpPr txBox="1"/>
          <p:nvPr>
            <p:ph idx="1" type="subTitle"/>
          </p:nvPr>
        </p:nvSpPr>
        <p:spPr>
          <a:xfrm>
            <a:off x="5744539" y="5783659"/>
            <a:ext cx="5445197" cy="467676"/>
          </a:xfrm>
          <a:prstGeom prst="rect">
            <a:avLst/>
          </a:prstGeom>
          <a:noFill/>
          <a:ln>
            <a:noFill/>
          </a:ln>
        </p:spPr>
        <p:txBody>
          <a:bodyPr anchorCtr="0" anchor="t" bIns="45700" lIns="91425" spcFirstLastPara="1" rIns="91425" wrap="square" tIns="4570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p:txBody>
      </p:sp>
      <p:sp>
        <p:nvSpPr>
          <p:cNvPr id="74" name="Google Shape;74;p7"/>
          <p:cNvSpPr/>
          <p:nvPr/>
        </p:nvSpPr>
        <p:spPr>
          <a:xfrm rot="5400000">
            <a:off x="4454522" y="5530827"/>
            <a:ext cx="1609498" cy="11909"/>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Placeholder-white.png" id="75" name="Google Shape;75;p7"/>
          <p:cNvPicPr preferRelativeResize="0"/>
          <p:nvPr/>
        </p:nvPicPr>
        <p:blipFill rotWithShape="1">
          <a:blip r:embed="rId4">
            <a:alphaModFix/>
          </a:blip>
          <a:srcRect b="0" l="0" r="0" t="0"/>
          <a:stretch/>
        </p:blipFill>
        <p:spPr>
          <a:xfrm>
            <a:off x="1002264" y="4566550"/>
            <a:ext cx="3549960" cy="17749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 Slide 2">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descr="Background Image-02.png" id="77" name="Google Shape;77;p8"/>
          <p:cNvPicPr preferRelativeResize="0"/>
          <p:nvPr/>
        </p:nvPicPr>
        <p:blipFill rotWithShape="1">
          <a:blip r:embed="rId3">
            <a:alphaModFix/>
          </a:blip>
          <a:srcRect b="0" l="0" r="0" t="0"/>
          <a:stretch/>
        </p:blipFill>
        <p:spPr>
          <a:xfrm>
            <a:off x="0" y="4055536"/>
            <a:ext cx="12192000" cy="2802467"/>
          </a:xfrm>
          <a:prstGeom prst="rect">
            <a:avLst/>
          </a:prstGeom>
          <a:noFill/>
          <a:ln>
            <a:noFill/>
          </a:ln>
        </p:spPr>
      </p:pic>
      <p:sp>
        <p:nvSpPr>
          <p:cNvPr id="78" name="Google Shape;78;p8"/>
          <p:cNvSpPr txBox="1"/>
          <p:nvPr>
            <p:ph type="ctrTitle"/>
          </p:nvPr>
        </p:nvSpPr>
        <p:spPr>
          <a:xfrm>
            <a:off x="5705763" y="4836909"/>
            <a:ext cx="5483973" cy="946753"/>
          </a:xfrm>
          <a:prstGeom prst="rect">
            <a:avLst/>
          </a:prstGeom>
          <a:noFill/>
          <a:ln>
            <a:noFill/>
          </a:ln>
        </p:spPr>
        <p:txBody>
          <a:bodyPr anchorCtr="0" anchor="ctr" bIns="45700" lIns="91425" spcFirstLastPara="1" rIns="91425" wrap="square" tIns="4570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8"/>
          <p:cNvSpPr txBox="1"/>
          <p:nvPr>
            <p:ph idx="1" type="subTitle"/>
          </p:nvPr>
        </p:nvSpPr>
        <p:spPr>
          <a:xfrm>
            <a:off x="5744539" y="5783659"/>
            <a:ext cx="5445197" cy="467676"/>
          </a:xfrm>
          <a:prstGeom prst="rect">
            <a:avLst/>
          </a:prstGeom>
          <a:noFill/>
          <a:ln>
            <a:noFill/>
          </a:ln>
        </p:spPr>
        <p:txBody>
          <a:bodyPr anchorCtr="0" anchor="t" bIns="45700" lIns="91425" spcFirstLastPara="1" rIns="91425" wrap="square" tIns="4570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p:txBody>
      </p:sp>
      <p:sp>
        <p:nvSpPr>
          <p:cNvPr id="80" name="Google Shape;80;p8"/>
          <p:cNvSpPr/>
          <p:nvPr/>
        </p:nvSpPr>
        <p:spPr>
          <a:xfrm rot="5400000">
            <a:off x="4454522" y="5530827"/>
            <a:ext cx="1609498" cy="11909"/>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Placeholder-white.png" id="81" name="Google Shape;81;p8"/>
          <p:cNvPicPr preferRelativeResize="0"/>
          <p:nvPr/>
        </p:nvPicPr>
        <p:blipFill rotWithShape="1">
          <a:blip r:embed="rId4">
            <a:alphaModFix/>
          </a:blip>
          <a:srcRect b="0" l="0" r="0" t="0"/>
          <a:stretch/>
        </p:blipFill>
        <p:spPr>
          <a:xfrm>
            <a:off x="1002264" y="4566550"/>
            <a:ext cx="3549960" cy="17749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3">
  <p:cSld name="Title Slide 3">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descr="Background Image-02.png" id="83" name="Google Shape;83;p9"/>
          <p:cNvPicPr preferRelativeResize="0"/>
          <p:nvPr/>
        </p:nvPicPr>
        <p:blipFill rotWithShape="1">
          <a:blip r:embed="rId3">
            <a:alphaModFix/>
          </a:blip>
          <a:srcRect b="0" l="0" r="0" t="0"/>
          <a:stretch/>
        </p:blipFill>
        <p:spPr>
          <a:xfrm>
            <a:off x="0" y="4055536"/>
            <a:ext cx="12192000" cy="2802467"/>
          </a:xfrm>
          <a:prstGeom prst="rect">
            <a:avLst/>
          </a:prstGeom>
          <a:noFill/>
          <a:ln>
            <a:noFill/>
          </a:ln>
        </p:spPr>
      </p:pic>
      <p:sp>
        <p:nvSpPr>
          <p:cNvPr id="84" name="Google Shape;84;p9"/>
          <p:cNvSpPr txBox="1"/>
          <p:nvPr>
            <p:ph type="ctrTitle"/>
          </p:nvPr>
        </p:nvSpPr>
        <p:spPr>
          <a:xfrm>
            <a:off x="5705763" y="4836909"/>
            <a:ext cx="5483973" cy="946753"/>
          </a:xfrm>
          <a:prstGeom prst="rect">
            <a:avLst/>
          </a:prstGeom>
          <a:noFill/>
          <a:ln>
            <a:noFill/>
          </a:ln>
        </p:spPr>
        <p:txBody>
          <a:bodyPr anchorCtr="0" anchor="ctr" bIns="45700" lIns="91425" spcFirstLastPara="1" rIns="91425" wrap="square" tIns="4570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9"/>
          <p:cNvSpPr txBox="1"/>
          <p:nvPr>
            <p:ph idx="1" type="subTitle"/>
          </p:nvPr>
        </p:nvSpPr>
        <p:spPr>
          <a:xfrm>
            <a:off x="5744539" y="5783659"/>
            <a:ext cx="5445197" cy="467676"/>
          </a:xfrm>
          <a:prstGeom prst="rect">
            <a:avLst/>
          </a:prstGeom>
          <a:noFill/>
          <a:ln>
            <a:noFill/>
          </a:ln>
        </p:spPr>
        <p:txBody>
          <a:bodyPr anchorCtr="0" anchor="t" bIns="45700" lIns="91425" spcFirstLastPara="1" rIns="91425" wrap="square" tIns="4570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p:txBody>
      </p:sp>
      <p:sp>
        <p:nvSpPr>
          <p:cNvPr id="86" name="Google Shape;86;p9"/>
          <p:cNvSpPr/>
          <p:nvPr/>
        </p:nvSpPr>
        <p:spPr>
          <a:xfrm rot="5400000">
            <a:off x="4454522" y="5530827"/>
            <a:ext cx="1609498" cy="11909"/>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Placeholder-white.png" id="87" name="Google Shape;87;p9"/>
          <p:cNvPicPr preferRelativeResize="0"/>
          <p:nvPr/>
        </p:nvPicPr>
        <p:blipFill rotWithShape="1">
          <a:blip r:embed="rId4">
            <a:alphaModFix/>
          </a:blip>
          <a:srcRect b="0" l="0" r="0" t="0"/>
          <a:stretch/>
        </p:blipFill>
        <p:spPr>
          <a:xfrm>
            <a:off x="1002264" y="4566550"/>
            <a:ext cx="3549960" cy="17749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4">
  <p:cSld name="Title Slide 4">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descr="Background Image-02.png" id="89" name="Google Shape;89;p10"/>
          <p:cNvPicPr preferRelativeResize="0"/>
          <p:nvPr/>
        </p:nvPicPr>
        <p:blipFill rotWithShape="1">
          <a:blip r:embed="rId3">
            <a:alphaModFix/>
          </a:blip>
          <a:srcRect b="0" l="0" r="0" t="0"/>
          <a:stretch/>
        </p:blipFill>
        <p:spPr>
          <a:xfrm>
            <a:off x="0" y="4055536"/>
            <a:ext cx="12192000" cy="2802467"/>
          </a:xfrm>
          <a:prstGeom prst="rect">
            <a:avLst/>
          </a:prstGeom>
          <a:noFill/>
          <a:ln>
            <a:noFill/>
          </a:ln>
        </p:spPr>
      </p:pic>
      <p:sp>
        <p:nvSpPr>
          <p:cNvPr id="90" name="Google Shape;90;p10"/>
          <p:cNvSpPr txBox="1"/>
          <p:nvPr>
            <p:ph type="ctrTitle"/>
          </p:nvPr>
        </p:nvSpPr>
        <p:spPr>
          <a:xfrm>
            <a:off x="5705763" y="4836909"/>
            <a:ext cx="5483973" cy="946753"/>
          </a:xfrm>
          <a:prstGeom prst="rect">
            <a:avLst/>
          </a:prstGeom>
          <a:noFill/>
          <a:ln>
            <a:noFill/>
          </a:ln>
        </p:spPr>
        <p:txBody>
          <a:bodyPr anchorCtr="0" anchor="ctr" bIns="45700" lIns="91425" spcFirstLastPara="1" rIns="91425" wrap="square" tIns="45700"/>
          <a:lstStyle>
            <a:lvl1pPr lvl="0" algn="l">
              <a:lnSpc>
                <a:spcPct val="80000"/>
              </a:lnSpc>
              <a:spcBef>
                <a:spcPts val="0"/>
              </a:spcBef>
              <a:spcAft>
                <a:spcPts val="0"/>
              </a:spcAft>
              <a:buClr>
                <a:schemeClr val="lt1"/>
              </a:buClr>
              <a:buSzPts val="3600"/>
              <a:buFont typeface="Helvetica Neue"/>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0"/>
          <p:cNvSpPr txBox="1"/>
          <p:nvPr>
            <p:ph idx="1" type="subTitle"/>
          </p:nvPr>
        </p:nvSpPr>
        <p:spPr>
          <a:xfrm>
            <a:off x="5744539" y="5783659"/>
            <a:ext cx="5445197" cy="467676"/>
          </a:xfrm>
          <a:prstGeom prst="rect">
            <a:avLst/>
          </a:prstGeom>
          <a:noFill/>
          <a:ln>
            <a:noFill/>
          </a:ln>
        </p:spPr>
        <p:txBody>
          <a:bodyPr anchorCtr="0" anchor="t" bIns="45700" lIns="91425" spcFirstLastPara="1" rIns="91425" wrap="square" tIns="45700"/>
          <a:lstStyle>
            <a:lvl1pPr lvl="0" algn="l">
              <a:spcBef>
                <a:spcPts val="240"/>
              </a:spcBef>
              <a:spcAft>
                <a:spcPts val="0"/>
              </a:spcAft>
              <a:buClr>
                <a:srgbClr val="FFFFFF"/>
              </a:buClr>
              <a:buSzPts val="1200"/>
              <a:buNone/>
              <a:defRPr sz="1200">
                <a:solidFill>
                  <a:srgbClr val="FFFFFF"/>
                </a:solidFill>
                <a:latin typeface="Helvetica Neue"/>
                <a:ea typeface="Helvetica Neue"/>
                <a:cs typeface="Helvetica Neue"/>
                <a:sym typeface="Helvetica Neue"/>
              </a:defRPr>
            </a:lvl1pPr>
            <a:lvl2pPr lvl="1" algn="ctr">
              <a:spcBef>
                <a:spcPts val="560"/>
              </a:spcBef>
              <a:spcAft>
                <a:spcPts val="0"/>
              </a:spcAft>
              <a:buClr>
                <a:srgbClr val="C9C9C9"/>
              </a:buClr>
              <a:buSzPts val="2800"/>
              <a:buNone/>
              <a:defRPr>
                <a:solidFill>
                  <a:srgbClr val="C9C9C9"/>
                </a:solidFill>
              </a:defRPr>
            </a:lvl2pPr>
            <a:lvl3pPr lvl="2" algn="ctr">
              <a:spcBef>
                <a:spcPts val="480"/>
              </a:spcBef>
              <a:spcAft>
                <a:spcPts val="0"/>
              </a:spcAft>
              <a:buClr>
                <a:srgbClr val="C9C9C9"/>
              </a:buClr>
              <a:buSzPts val="2400"/>
              <a:buNone/>
              <a:defRPr>
                <a:solidFill>
                  <a:srgbClr val="C9C9C9"/>
                </a:solidFill>
              </a:defRPr>
            </a:lvl3pPr>
            <a:lvl4pPr lvl="3" algn="ctr">
              <a:spcBef>
                <a:spcPts val="400"/>
              </a:spcBef>
              <a:spcAft>
                <a:spcPts val="0"/>
              </a:spcAft>
              <a:buClr>
                <a:srgbClr val="C9C9C9"/>
              </a:buClr>
              <a:buSzPts val="2000"/>
              <a:buNone/>
              <a:defRPr>
                <a:solidFill>
                  <a:srgbClr val="C9C9C9"/>
                </a:solidFill>
              </a:defRPr>
            </a:lvl4pPr>
            <a:lvl5pPr lvl="4" algn="ctr">
              <a:spcBef>
                <a:spcPts val="400"/>
              </a:spcBef>
              <a:spcAft>
                <a:spcPts val="0"/>
              </a:spcAft>
              <a:buClr>
                <a:srgbClr val="C9C9C9"/>
              </a:buClr>
              <a:buSzPts val="2000"/>
              <a:buNone/>
              <a:defRPr>
                <a:solidFill>
                  <a:srgbClr val="C9C9C9"/>
                </a:solidFill>
              </a:defRPr>
            </a:lvl5pPr>
            <a:lvl6pPr lvl="5" algn="ctr">
              <a:spcBef>
                <a:spcPts val="400"/>
              </a:spcBef>
              <a:spcAft>
                <a:spcPts val="0"/>
              </a:spcAft>
              <a:buClr>
                <a:srgbClr val="C9C9C9"/>
              </a:buClr>
              <a:buSzPts val="2000"/>
              <a:buNone/>
              <a:defRPr>
                <a:solidFill>
                  <a:srgbClr val="C9C9C9"/>
                </a:solidFill>
              </a:defRPr>
            </a:lvl6pPr>
            <a:lvl7pPr lvl="6" algn="ctr">
              <a:spcBef>
                <a:spcPts val="400"/>
              </a:spcBef>
              <a:spcAft>
                <a:spcPts val="0"/>
              </a:spcAft>
              <a:buClr>
                <a:srgbClr val="C9C9C9"/>
              </a:buClr>
              <a:buSzPts val="2000"/>
              <a:buNone/>
              <a:defRPr>
                <a:solidFill>
                  <a:srgbClr val="C9C9C9"/>
                </a:solidFill>
              </a:defRPr>
            </a:lvl7pPr>
            <a:lvl8pPr lvl="7" algn="ctr">
              <a:spcBef>
                <a:spcPts val="400"/>
              </a:spcBef>
              <a:spcAft>
                <a:spcPts val="0"/>
              </a:spcAft>
              <a:buClr>
                <a:srgbClr val="C9C9C9"/>
              </a:buClr>
              <a:buSzPts val="2000"/>
              <a:buNone/>
              <a:defRPr>
                <a:solidFill>
                  <a:srgbClr val="C9C9C9"/>
                </a:solidFill>
              </a:defRPr>
            </a:lvl8pPr>
            <a:lvl9pPr lvl="8" algn="ctr">
              <a:spcBef>
                <a:spcPts val="400"/>
              </a:spcBef>
              <a:spcAft>
                <a:spcPts val="0"/>
              </a:spcAft>
              <a:buClr>
                <a:srgbClr val="C9C9C9"/>
              </a:buClr>
              <a:buSzPts val="2000"/>
              <a:buNone/>
              <a:defRPr>
                <a:solidFill>
                  <a:srgbClr val="C9C9C9"/>
                </a:solidFill>
              </a:defRPr>
            </a:lvl9pPr>
          </a:lstStyle>
          <a:p/>
        </p:txBody>
      </p:sp>
      <p:sp>
        <p:nvSpPr>
          <p:cNvPr id="92" name="Google Shape;92;p10"/>
          <p:cNvSpPr/>
          <p:nvPr/>
        </p:nvSpPr>
        <p:spPr>
          <a:xfrm rot="5400000">
            <a:off x="4454522" y="5530827"/>
            <a:ext cx="1609498" cy="11909"/>
          </a:xfrm>
          <a:prstGeom prst="rect">
            <a:avLst/>
          </a:prstGeom>
          <a:solidFill>
            <a:srgbClr val="FFFFFF"/>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descr="Placeholder-white.png" id="93" name="Google Shape;93;p10"/>
          <p:cNvPicPr preferRelativeResize="0"/>
          <p:nvPr/>
        </p:nvPicPr>
        <p:blipFill rotWithShape="1">
          <a:blip r:embed="rId4">
            <a:alphaModFix/>
          </a:blip>
          <a:srcRect b="0" l="0" r="0" t="0"/>
          <a:stretch/>
        </p:blipFill>
        <p:spPr>
          <a:xfrm>
            <a:off x="1002264" y="4566550"/>
            <a:ext cx="3549960" cy="17749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3.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4" Type="http://schemas.openxmlformats.org/officeDocument/2006/relationships/slideLayout" Target="../slideLayouts/slideLayout44.xml"/><Relationship Id="rId23" Type="http://schemas.openxmlformats.org/officeDocument/2006/relationships/slideLayout" Target="../slideLayouts/slideLayout4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26" Type="http://schemas.openxmlformats.org/officeDocument/2006/relationships/slideLayout" Target="../slideLayouts/slideLayout46.xml"/><Relationship Id="rId25" Type="http://schemas.openxmlformats.org/officeDocument/2006/relationships/slideLayout" Target="../slideLayouts/slideLayout45.xml"/><Relationship Id="rId27" Type="http://schemas.openxmlformats.org/officeDocument/2006/relationships/theme" Target="../theme/theme2.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9" Type="http://schemas.openxmlformats.org/officeDocument/2006/relationships/slideLayout" Target="../slideLayouts/slideLayout39.xml"/><Relationship Id="rId1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rgbClr val="000000"/>
              </a:buClr>
              <a:buSzPts val="2600"/>
              <a:buFont typeface="Helvetica Neue"/>
              <a:buNone/>
              <a:defRPr b="1" i="0" sz="2600" u="none" cap="none" strike="noStrike">
                <a:solidFill>
                  <a:srgbClr val="000000"/>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600" y="1600203"/>
            <a:ext cx="109728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Helvetica Neue"/>
                <a:ea typeface="Helvetica Neue"/>
                <a:cs typeface="Helvetica Neue"/>
                <a:sym typeface="Helvetica Neue"/>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Helvetica Neue"/>
                <a:ea typeface="Helvetica Neue"/>
                <a:cs typeface="Helvetica Neue"/>
                <a:sym typeface="Helvetica Neue"/>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C9C9C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C9C9C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C9C9C9"/>
                </a:solidFill>
                <a:latin typeface="Arial"/>
                <a:ea typeface="Arial"/>
                <a:cs typeface="Arial"/>
                <a:sym typeface="Arial"/>
              </a:defRPr>
            </a:lvl1pPr>
            <a:lvl2pPr indent="0" lvl="1" marL="0" marR="0" rtl="0" algn="r">
              <a:spcBef>
                <a:spcPts val="0"/>
              </a:spcBef>
              <a:buNone/>
              <a:defRPr b="0" i="0" sz="1200" u="none" cap="none" strike="noStrike">
                <a:solidFill>
                  <a:srgbClr val="C9C9C9"/>
                </a:solidFill>
                <a:latin typeface="Arial"/>
                <a:ea typeface="Arial"/>
                <a:cs typeface="Arial"/>
                <a:sym typeface="Arial"/>
              </a:defRPr>
            </a:lvl2pPr>
            <a:lvl3pPr indent="0" lvl="2" marL="0" marR="0" rtl="0" algn="r">
              <a:spcBef>
                <a:spcPts val="0"/>
              </a:spcBef>
              <a:buNone/>
              <a:defRPr b="0" i="0" sz="1200" u="none" cap="none" strike="noStrike">
                <a:solidFill>
                  <a:srgbClr val="C9C9C9"/>
                </a:solidFill>
                <a:latin typeface="Arial"/>
                <a:ea typeface="Arial"/>
                <a:cs typeface="Arial"/>
                <a:sym typeface="Arial"/>
              </a:defRPr>
            </a:lvl3pPr>
            <a:lvl4pPr indent="0" lvl="3" marL="0" marR="0" rtl="0" algn="r">
              <a:spcBef>
                <a:spcPts val="0"/>
              </a:spcBef>
              <a:buNone/>
              <a:defRPr b="0" i="0" sz="1200" u="none" cap="none" strike="noStrike">
                <a:solidFill>
                  <a:srgbClr val="C9C9C9"/>
                </a:solidFill>
                <a:latin typeface="Arial"/>
                <a:ea typeface="Arial"/>
                <a:cs typeface="Arial"/>
                <a:sym typeface="Arial"/>
              </a:defRPr>
            </a:lvl4pPr>
            <a:lvl5pPr indent="0" lvl="4" marL="0" marR="0" rtl="0" algn="r">
              <a:spcBef>
                <a:spcPts val="0"/>
              </a:spcBef>
              <a:buNone/>
              <a:defRPr b="0" i="0" sz="1200" u="none" cap="none" strike="noStrike">
                <a:solidFill>
                  <a:srgbClr val="C9C9C9"/>
                </a:solidFill>
                <a:latin typeface="Arial"/>
                <a:ea typeface="Arial"/>
                <a:cs typeface="Arial"/>
                <a:sym typeface="Arial"/>
              </a:defRPr>
            </a:lvl5pPr>
            <a:lvl6pPr indent="0" lvl="5" marL="0" marR="0" rtl="0" algn="r">
              <a:spcBef>
                <a:spcPts val="0"/>
              </a:spcBef>
              <a:buNone/>
              <a:defRPr b="0" i="0" sz="1200" u="none" cap="none" strike="noStrike">
                <a:solidFill>
                  <a:srgbClr val="C9C9C9"/>
                </a:solidFill>
                <a:latin typeface="Arial"/>
                <a:ea typeface="Arial"/>
                <a:cs typeface="Arial"/>
                <a:sym typeface="Arial"/>
              </a:defRPr>
            </a:lvl6pPr>
            <a:lvl7pPr indent="0" lvl="6" marL="0" marR="0" rtl="0" algn="r">
              <a:spcBef>
                <a:spcPts val="0"/>
              </a:spcBef>
              <a:buNone/>
              <a:defRPr b="0" i="0" sz="1200" u="none" cap="none" strike="noStrike">
                <a:solidFill>
                  <a:srgbClr val="C9C9C9"/>
                </a:solidFill>
                <a:latin typeface="Arial"/>
                <a:ea typeface="Arial"/>
                <a:cs typeface="Arial"/>
                <a:sym typeface="Arial"/>
              </a:defRPr>
            </a:lvl7pPr>
            <a:lvl8pPr indent="0" lvl="7" marL="0" marR="0" rtl="0" algn="r">
              <a:spcBef>
                <a:spcPts val="0"/>
              </a:spcBef>
              <a:buNone/>
              <a:defRPr b="0" i="0" sz="1200" u="none" cap="none" strike="noStrike">
                <a:solidFill>
                  <a:srgbClr val="C9C9C9"/>
                </a:solidFill>
                <a:latin typeface="Arial"/>
                <a:ea typeface="Arial"/>
                <a:cs typeface="Arial"/>
                <a:sym typeface="Arial"/>
              </a:defRPr>
            </a:lvl8pPr>
            <a:lvl9pPr indent="0" lvl="8" marL="0" marR="0" rtl="0" algn="r">
              <a:spcBef>
                <a:spcPts val="0"/>
              </a:spcBef>
              <a:buNone/>
              <a:defRPr b="0" i="0" sz="1200" u="none" cap="none" strike="noStrike">
                <a:solidFill>
                  <a:srgbClr val="C9C9C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7" name="Shape 197"/>
        <p:cNvGrpSpPr/>
        <p:nvPr/>
      </p:nvGrpSpPr>
      <p:grpSpPr>
        <a:xfrm>
          <a:off x="0" y="0"/>
          <a:ext cx="0" cy="0"/>
          <a:chOff x="0" y="0"/>
          <a:chExt cx="0" cy="0"/>
        </a:xfrm>
      </p:grpSpPr>
      <p:sp>
        <p:nvSpPr>
          <p:cNvPr id="198" name="Google Shape;198;p22"/>
          <p:cNvSpPr/>
          <p:nvPr/>
        </p:nvSpPr>
        <p:spPr>
          <a:xfrm>
            <a:off x="304800" y="228600"/>
            <a:ext cx="11594592" cy="2468880"/>
          </a:xfrm>
          <a:prstGeom prst="roundRect">
            <a:avLst>
              <a:gd fmla="val 3362" name="adj"/>
            </a:avLst>
          </a:prstGeom>
          <a:gradFill>
            <a:gsLst>
              <a:gs pos="0">
                <a:srgbClr val="0293E0"/>
              </a:gs>
              <a:gs pos="90000">
                <a:srgbClr val="81D2FE"/>
              </a:gs>
              <a:gs pos="100000">
                <a:srgbClr val="81D2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aldeano"/>
              <a:ea typeface="Galdeano"/>
              <a:cs typeface="Galdeano"/>
              <a:sym typeface="Galdeano"/>
            </a:endParaRPr>
          </a:p>
        </p:txBody>
      </p:sp>
      <p:grpSp>
        <p:nvGrpSpPr>
          <p:cNvPr id="199" name="Google Shape;199;p22"/>
          <p:cNvGrpSpPr/>
          <p:nvPr/>
        </p:nvGrpSpPr>
        <p:grpSpPr>
          <a:xfrm>
            <a:off x="282220" y="1679429"/>
            <a:ext cx="11631168" cy="1329874"/>
            <a:chOff x="-3905251" y="4294188"/>
            <a:chExt cx="13027839" cy="1892300"/>
          </a:xfrm>
        </p:grpSpPr>
        <p:sp>
          <p:nvSpPr>
            <p:cNvPr id="200" name="Google Shape;200;p22"/>
            <p:cNvSpPr/>
            <p:nvPr/>
          </p:nvSpPr>
          <p:spPr>
            <a:xfrm>
              <a:off x="4810125" y="4500563"/>
              <a:ext cx="4295775" cy="1016000"/>
            </a:xfrm>
            <a:custGeom>
              <a:rect b="b" l="l" r="r" t="t"/>
              <a:pathLst>
                <a:path extrusionOk="0" h="640" w="2706">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lt2">
                <a:alpha val="28627"/>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01" name="Google Shape;201;p22"/>
            <p:cNvSpPr/>
            <p:nvPr/>
          </p:nvSpPr>
          <p:spPr>
            <a:xfrm>
              <a:off x="-309563" y="4318000"/>
              <a:ext cx="8280401" cy="1209675"/>
            </a:xfrm>
            <a:custGeom>
              <a:rect b="b" l="l" r="r" t="t"/>
              <a:pathLst>
                <a:path extrusionOk="0" h="762" w="5216">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lt2">
                <a:alpha val="4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02" name="Google Shape;202;p22"/>
            <p:cNvSpPr/>
            <p:nvPr/>
          </p:nvSpPr>
          <p:spPr>
            <a:xfrm>
              <a:off x="3175" y="4335463"/>
              <a:ext cx="8166100" cy="1101725"/>
            </a:xfrm>
            <a:custGeom>
              <a:rect b="b" l="l" r="r" t="t"/>
              <a:pathLst>
                <a:path extrusionOk="0" h="694" w="514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03" name="Google Shape;203;p22"/>
            <p:cNvSpPr/>
            <p:nvPr/>
          </p:nvSpPr>
          <p:spPr>
            <a:xfrm>
              <a:off x="4156075" y="4316413"/>
              <a:ext cx="4940300" cy="927100"/>
            </a:xfrm>
            <a:custGeom>
              <a:rect b="b" l="l" r="r" t="t"/>
              <a:pathLst>
                <a:path extrusionOk="0" h="584" w="3112">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cap="flat" cmpd="sng" w="9525">
              <a:solidFill>
                <a:srgbClr val="FFFFF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sp>
          <p:nvSpPr>
            <p:cNvPr id="204" name="Google Shape;204;p22"/>
            <p:cNvSpPr/>
            <p:nvPr/>
          </p:nvSpPr>
          <p:spPr>
            <a:xfrm>
              <a:off x="-3905251" y="4294188"/>
              <a:ext cx="13027839" cy="1892300"/>
            </a:xfrm>
            <a:custGeom>
              <a:rect b="b" l="l" r="r" t="t"/>
              <a:pathLst>
                <a:path extrusionOk="0" h="1192" w="8196">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Galdeano"/>
                <a:ea typeface="Galdeano"/>
                <a:cs typeface="Galdeano"/>
                <a:sym typeface="Galdeano"/>
              </a:endParaRPr>
            </a:p>
          </p:txBody>
        </p:sp>
      </p:grpSp>
      <p:sp>
        <p:nvSpPr>
          <p:cNvPr id="205" name="Google Shape;205;p22"/>
          <p:cNvSpPr txBox="1"/>
          <p:nvPr>
            <p:ph type="title"/>
          </p:nvPr>
        </p:nvSpPr>
        <p:spPr>
          <a:xfrm>
            <a:off x="609600" y="338328"/>
            <a:ext cx="10972800" cy="12527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rgbClr val="FFFFFF"/>
              </a:buClr>
              <a:buSzPts val="4400"/>
              <a:buFont typeface="Galdeano"/>
              <a:buNone/>
              <a:defRPr b="0" i="0" sz="4400" u="none" cap="none" strike="noStrike">
                <a:solidFill>
                  <a:srgbClr val="FFFFFF"/>
                </a:solidFill>
                <a:latin typeface="Galdeano"/>
                <a:ea typeface="Galdeano"/>
                <a:cs typeface="Galdeano"/>
                <a:sym typeface="Galdeano"/>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06" name="Google Shape;206;p22"/>
          <p:cNvSpPr txBox="1"/>
          <p:nvPr>
            <p:ph idx="10" type="dt"/>
          </p:nvPr>
        </p:nvSpPr>
        <p:spPr>
          <a:xfrm>
            <a:off x="6884896" y="6250165"/>
            <a:ext cx="504892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sz="1000">
                <a:solidFill>
                  <a:schemeClr val="dk2"/>
                </a:solidFill>
                <a:latin typeface="Galdeano"/>
                <a:ea typeface="Galdeano"/>
                <a:cs typeface="Galdeano"/>
                <a:sym typeface="Galdeano"/>
              </a:defRPr>
            </a:lvl1pPr>
            <a:lvl2pPr lvl="1"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2pPr>
            <a:lvl3pPr lvl="2"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3pPr>
            <a:lvl4pPr lvl="3"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4pPr>
            <a:lvl5pPr lvl="4"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5pPr>
            <a:lvl6pPr lvl="5"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6pPr>
            <a:lvl7pPr lvl="6"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7pPr>
            <a:lvl8pPr lvl="7"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8pPr>
            <a:lvl9pPr lvl="8"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9pPr>
          </a:lstStyle>
          <a:p/>
        </p:txBody>
      </p:sp>
      <p:sp>
        <p:nvSpPr>
          <p:cNvPr id="207" name="Google Shape;207;p22"/>
          <p:cNvSpPr txBox="1"/>
          <p:nvPr>
            <p:ph idx="11" type="ftr"/>
          </p:nvPr>
        </p:nvSpPr>
        <p:spPr>
          <a:xfrm>
            <a:off x="258185" y="6250165"/>
            <a:ext cx="5048921"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000">
                <a:solidFill>
                  <a:schemeClr val="dk2"/>
                </a:solidFill>
                <a:latin typeface="Galdeano"/>
                <a:ea typeface="Galdeano"/>
                <a:cs typeface="Galdeano"/>
                <a:sym typeface="Galdeano"/>
              </a:defRPr>
            </a:lvl1pPr>
            <a:lvl2pPr lvl="1"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2pPr>
            <a:lvl3pPr lvl="2"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3pPr>
            <a:lvl4pPr lvl="3"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4pPr>
            <a:lvl5pPr lvl="4"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5pPr>
            <a:lvl6pPr lvl="5"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6pPr>
            <a:lvl7pPr lvl="6"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7pPr>
            <a:lvl8pPr lvl="7"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8pPr>
            <a:lvl9pPr lvl="8" marR="0" rtl="0" algn="l">
              <a:spcBef>
                <a:spcPts val="0"/>
              </a:spcBef>
              <a:spcAft>
                <a:spcPts val="0"/>
              </a:spcAft>
              <a:buSzPts val="1400"/>
              <a:buNone/>
              <a:defRPr b="0" i="0" sz="1800" u="none" cap="none" strike="noStrike">
                <a:solidFill>
                  <a:schemeClr val="dk1"/>
                </a:solidFill>
                <a:latin typeface="Galdeano"/>
                <a:ea typeface="Galdeano"/>
                <a:cs typeface="Galdeano"/>
                <a:sym typeface="Galdeano"/>
              </a:defRPr>
            </a:lvl9pPr>
          </a:lstStyle>
          <a:p/>
        </p:txBody>
      </p:sp>
      <p:sp>
        <p:nvSpPr>
          <p:cNvPr id="208" name="Google Shape;208;p22"/>
          <p:cNvSpPr txBox="1"/>
          <p:nvPr>
            <p:ph idx="12" type="sldNum"/>
          </p:nvPr>
        </p:nvSpPr>
        <p:spPr>
          <a:xfrm>
            <a:off x="5321451" y="6250164"/>
            <a:ext cx="1549101"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sz="1000">
                <a:solidFill>
                  <a:srgbClr val="073E87"/>
                </a:solidFill>
                <a:latin typeface="Galdeano"/>
                <a:ea typeface="Galdeano"/>
                <a:cs typeface="Galdeano"/>
                <a:sym typeface="Galdeano"/>
              </a:defRPr>
            </a:lvl1pPr>
            <a:lvl2pPr indent="0" lvl="1" marL="0" marR="0" rtl="0" algn="ctr">
              <a:spcBef>
                <a:spcPts val="0"/>
              </a:spcBef>
              <a:buNone/>
              <a:defRPr sz="1000">
                <a:solidFill>
                  <a:srgbClr val="073E87"/>
                </a:solidFill>
                <a:latin typeface="Galdeano"/>
                <a:ea typeface="Galdeano"/>
                <a:cs typeface="Galdeano"/>
                <a:sym typeface="Galdeano"/>
              </a:defRPr>
            </a:lvl2pPr>
            <a:lvl3pPr indent="0" lvl="2" marL="0" marR="0" rtl="0" algn="ctr">
              <a:spcBef>
                <a:spcPts val="0"/>
              </a:spcBef>
              <a:buNone/>
              <a:defRPr sz="1000">
                <a:solidFill>
                  <a:srgbClr val="073E87"/>
                </a:solidFill>
                <a:latin typeface="Galdeano"/>
                <a:ea typeface="Galdeano"/>
                <a:cs typeface="Galdeano"/>
                <a:sym typeface="Galdeano"/>
              </a:defRPr>
            </a:lvl3pPr>
            <a:lvl4pPr indent="0" lvl="3" marL="0" marR="0" rtl="0" algn="ctr">
              <a:spcBef>
                <a:spcPts val="0"/>
              </a:spcBef>
              <a:buNone/>
              <a:defRPr sz="1000">
                <a:solidFill>
                  <a:srgbClr val="073E87"/>
                </a:solidFill>
                <a:latin typeface="Galdeano"/>
                <a:ea typeface="Galdeano"/>
                <a:cs typeface="Galdeano"/>
                <a:sym typeface="Galdeano"/>
              </a:defRPr>
            </a:lvl4pPr>
            <a:lvl5pPr indent="0" lvl="4" marL="0" marR="0" rtl="0" algn="ctr">
              <a:spcBef>
                <a:spcPts val="0"/>
              </a:spcBef>
              <a:buNone/>
              <a:defRPr sz="1000">
                <a:solidFill>
                  <a:srgbClr val="073E87"/>
                </a:solidFill>
                <a:latin typeface="Galdeano"/>
                <a:ea typeface="Galdeano"/>
                <a:cs typeface="Galdeano"/>
                <a:sym typeface="Galdeano"/>
              </a:defRPr>
            </a:lvl5pPr>
            <a:lvl6pPr indent="0" lvl="5" marL="0" marR="0" rtl="0" algn="ctr">
              <a:spcBef>
                <a:spcPts val="0"/>
              </a:spcBef>
              <a:buNone/>
              <a:defRPr sz="1000">
                <a:solidFill>
                  <a:srgbClr val="073E87"/>
                </a:solidFill>
                <a:latin typeface="Galdeano"/>
                <a:ea typeface="Galdeano"/>
                <a:cs typeface="Galdeano"/>
                <a:sym typeface="Galdeano"/>
              </a:defRPr>
            </a:lvl6pPr>
            <a:lvl7pPr indent="0" lvl="6" marL="0" marR="0" rtl="0" algn="ctr">
              <a:spcBef>
                <a:spcPts val="0"/>
              </a:spcBef>
              <a:buNone/>
              <a:defRPr sz="1000">
                <a:solidFill>
                  <a:srgbClr val="073E87"/>
                </a:solidFill>
                <a:latin typeface="Galdeano"/>
                <a:ea typeface="Galdeano"/>
                <a:cs typeface="Galdeano"/>
                <a:sym typeface="Galdeano"/>
              </a:defRPr>
            </a:lvl7pPr>
            <a:lvl8pPr indent="0" lvl="7" marL="0" marR="0" rtl="0" algn="ctr">
              <a:spcBef>
                <a:spcPts val="0"/>
              </a:spcBef>
              <a:buNone/>
              <a:defRPr sz="1000">
                <a:solidFill>
                  <a:srgbClr val="073E87"/>
                </a:solidFill>
                <a:latin typeface="Galdeano"/>
                <a:ea typeface="Galdeano"/>
                <a:cs typeface="Galdeano"/>
                <a:sym typeface="Galdeano"/>
              </a:defRPr>
            </a:lvl8pPr>
            <a:lvl9pPr indent="0" lvl="8" marL="0" marR="0" rtl="0" algn="ctr">
              <a:spcBef>
                <a:spcPts val="0"/>
              </a:spcBef>
              <a:buNone/>
              <a:defRPr sz="1000">
                <a:solidFill>
                  <a:srgbClr val="073E87"/>
                </a:solidFill>
                <a:latin typeface="Galdeano"/>
                <a:ea typeface="Galdeano"/>
                <a:cs typeface="Galdeano"/>
                <a:sym typeface="Galdeano"/>
              </a:defRPr>
            </a:lvl9pPr>
          </a:lstStyle>
          <a:p>
            <a:pPr indent="0" lvl="0" marL="0" rtl="0" algn="ctr">
              <a:spcBef>
                <a:spcPts val="0"/>
              </a:spcBef>
              <a:spcAft>
                <a:spcPts val="0"/>
              </a:spcAft>
              <a:buNone/>
            </a:pPr>
            <a:fld id="{00000000-1234-1234-1234-123412341234}" type="slidenum">
              <a:rPr lang="en-GB"/>
              <a:t>‹#›</a:t>
            </a:fld>
            <a:endParaRPr/>
          </a:p>
        </p:txBody>
      </p:sp>
      <p:sp>
        <p:nvSpPr>
          <p:cNvPr id="209" name="Google Shape;209;p22"/>
          <p:cNvSpPr txBox="1"/>
          <p:nvPr>
            <p:ph idx="1" type="body"/>
          </p:nvPr>
        </p:nvSpPr>
        <p:spPr>
          <a:xfrm>
            <a:off x="1162757" y="2675467"/>
            <a:ext cx="9877777" cy="3450696"/>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accent1"/>
              </a:buClr>
              <a:buSzPts val="2400"/>
              <a:buFont typeface="Noto Sans Symbols"/>
              <a:buChar char="∗"/>
              <a:defRPr b="0" i="0" sz="2400" u="none" cap="none" strike="noStrike">
                <a:solidFill>
                  <a:schemeClr val="dk2"/>
                </a:solidFill>
                <a:latin typeface="Galdeano"/>
                <a:ea typeface="Galdeano"/>
                <a:cs typeface="Galdeano"/>
                <a:sym typeface="Galdeano"/>
              </a:defRPr>
            </a:lvl1pPr>
            <a:lvl2pPr indent="-368300" lvl="1" marL="914400" marR="0" rtl="0" algn="l">
              <a:spcBef>
                <a:spcPts val="440"/>
              </a:spcBef>
              <a:spcAft>
                <a:spcPts val="0"/>
              </a:spcAft>
              <a:buClr>
                <a:schemeClr val="accent1"/>
              </a:buClr>
              <a:buSzPts val="2200"/>
              <a:buFont typeface="Noto Sans Symbols"/>
              <a:buChar char="∗"/>
              <a:defRPr b="0" i="0" sz="2200" u="none" cap="none" strike="noStrike">
                <a:solidFill>
                  <a:schemeClr val="dk2"/>
                </a:solidFill>
                <a:latin typeface="Galdeano"/>
                <a:ea typeface="Galdeano"/>
                <a:cs typeface="Galdeano"/>
                <a:sym typeface="Galdeano"/>
              </a:defRPr>
            </a:lvl2pPr>
            <a:lvl3pPr indent="-355600" lvl="2" marL="1371600" marR="0" rtl="0" algn="l">
              <a:spcBef>
                <a:spcPts val="400"/>
              </a:spcBef>
              <a:spcAft>
                <a:spcPts val="0"/>
              </a:spcAft>
              <a:buClr>
                <a:schemeClr val="accent1"/>
              </a:buClr>
              <a:buSzPts val="2000"/>
              <a:buFont typeface="Noto Sans Symbols"/>
              <a:buChar char="∗"/>
              <a:defRPr b="0" i="0" sz="2000" u="none" cap="none" strike="noStrike">
                <a:solidFill>
                  <a:schemeClr val="dk2"/>
                </a:solidFill>
                <a:latin typeface="Galdeano"/>
                <a:ea typeface="Galdeano"/>
                <a:cs typeface="Galdeano"/>
                <a:sym typeface="Galdeano"/>
              </a:defRPr>
            </a:lvl3pPr>
            <a:lvl4pPr indent="-342900" lvl="3" marL="1828800" marR="0" rtl="0" algn="l">
              <a:spcBef>
                <a:spcPts val="360"/>
              </a:spcBef>
              <a:spcAft>
                <a:spcPts val="0"/>
              </a:spcAft>
              <a:buClr>
                <a:schemeClr val="accent1"/>
              </a:buClr>
              <a:buSzPts val="1800"/>
              <a:buFont typeface="Noto Sans Symbols"/>
              <a:buChar char="∗"/>
              <a:defRPr b="0" i="0" sz="1800" u="none" cap="none" strike="noStrike">
                <a:solidFill>
                  <a:schemeClr val="dk2"/>
                </a:solidFill>
                <a:latin typeface="Galdeano"/>
                <a:ea typeface="Galdeano"/>
                <a:cs typeface="Galdeano"/>
                <a:sym typeface="Galdeano"/>
              </a:defRPr>
            </a:lvl4pPr>
            <a:lvl5pPr indent="-330200" lvl="4" marL="2286000" marR="0" rtl="0" algn="l">
              <a:spcBef>
                <a:spcPts val="320"/>
              </a:spcBef>
              <a:spcAft>
                <a:spcPts val="0"/>
              </a:spcAft>
              <a:buClr>
                <a:schemeClr val="accent1"/>
              </a:buClr>
              <a:buSzPts val="1600"/>
              <a:buFont typeface="Noto Sans Symbols"/>
              <a:buChar char="∗"/>
              <a:defRPr b="0" i="0" sz="1600" u="none" cap="none" strike="noStrike">
                <a:solidFill>
                  <a:schemeClr val="dk2"/>
                </a:solidFill>
                <a:latin typeface="Galdeano"/>
                <a:ea typeface="Galdeano"/>
                <a:cs typeface="Galdeano"/>
                <a:sym typeface="Galdeano"/>
              </a:defRPr>
            </a:lvl5pPr>
            <a:lvl6pPr indent="-317500" lvl="5" marL="2743200" marR="0" rtl="0" algn="l">
              <a:spcBef>
                <a:spcPts val="384"/>
              </a:spcBef>
              <a:spcAft>
                <a:spcPts val="0"/>
              </a:spcAft>
              <a:buClr>
                <a:schemeClr val="accent1"/>
              </a:buClr>
              <a:buSzPts val="1400"/>
              <a:buFont typeface="Noto Sans Symbols"/>
              <a:buChar char="∗"/>
              <a:defRPr b="0" i="0" sz="1400" u="none" cap="none" strike="noStrike">
                <a:solidFill>
                  <a:schemeClr val="dk2"/>
                </a:solidFill>
                <a:latin typeface="Galdeano"/>
                <a:ea typeface="Galdeano"/>
                <a:cs typeface="Galdeano"/>
                <a:sym typeface="Galdeano"/>
              </a:defRPr>
            </a:lvl6pPr>
            <a:lvl7pPr indent="-317500" lvl="6" marL="3200400" marR="0" rtl="0" algn="l">
              <a:spcBef>
                <a:spcPts val="384"/>
              </a:spcBef>
              <a:spcAft>
                <a:spcPts val="0"/>
              </a:spcAft>
              <a:buClr>
                <a:schemeClr val="accent1"/>
              </a:buClr>
              <a:buSzPts val="1400"/>
              <a:buFont typeface="Noto Sans Symbols"/>
              <a:buChar char="∗"/>
              <a:defRPr b="0" i="0" sz="1400" u="none" cap="none" strike="noStrike">
                <a:solidFill>
                  <a:schemeClr val="dk2"/>
                </a:solidFill>
                <a:latin typeface="Galdeano"/>
                <a:ea typeface="Galdeano"/>
                <a:cs typeface="Galdeano"/>
                <a:sym typeface="Galdeano"/>
              </a:defRPr>
            </a:lvl7pPr>
            <a:lvl8pPr indent="-317500" lvl="7" marL="3657600" marR="0" rtl="0" algn="l">
              <a:spcBef>
                <a:spcPts val="384"/>
              </a:spcBef>
              <a:spcAft>
                <a:spcPts val="0"/>
              </a:spcAft>
              <a:buClr>
                <a:schemeClr val="accent1"/>
              </a:buClr>
              <a:buSzPts val="1400"/>
              <a:buFont typeface="Noto Sans Symbols"/>
              <a:buChar char="∗"/>
              <a:defRPr b="0" i="0" sz="1400" u="none" cap="none" strike="noStrike">
                <a:solidFill>
                  <a:schemeClr val="dk2"/>
                </a:solidFill>
                <a:latin typeface="Galdeano"/>
                <a:ea typeface="Galdeano"/>
                <a:cs typeface="Galdeano"/>
                <a:sym typeface="Galdeano"/>
              </a:defRPr>
            </a:lvl8pPr>
            <a:lvl9pPr indent="-317500" lvl="8" marL="4114800" marR="0" rtl="0" algn="l">
              <a:spcBef>
                <a:spcPts val="384"/>
              </a:spcBef>
              <a:spcAft>
                <a:spcPts val="0"/>
              </a:spcAft>
              <a:buClr>
                <a:schemeClr val="accent1"/>
              </a:buClr>
              <a:buSzPts val="1400"/>
              <a:buFont typeface="Noto Sans Symbols"/>
              <a:buChar char="∗"/>
              <a:defRPr b="0" i="0" sz="1400" u="none" cap="none" strike="noStrike">
                <a:solidFill>
                  <a:schemeClr val="dk2"/>
                </a:solidFill>
                <a:latin typeface="Galdeano"/>
                <a:ea typeface="Galdeano"/>
                <a:cs typeface="Galdeano"/>
                <a:sym typeface="Galdeano"/>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6.png"/><Relationship Id="rId9"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27.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52.gif"/><Relationship Id="rId8" Type="http://schemas.openxmlformats.org/officeDocument/2006/relationships/hyperlink" Target="https://medium.com/tensorflow/real-time-human-pose-estimation-in-the-browser-with-tensorflow-js-7dd0bc881cd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24.png"/><Relationship Id="rId9"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25.png"/><Relationship Id="rId11" Type="http://schemas.openxmlformats.org/officeDocument/2006/relationships/image" Target="../media/image26.png"/><Relationship Id="rId10"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9"/>
          <p:cNvSpPr txBox="1"/>
          <p:nvPr>
            <p:ph type="ctrTitle"/>
          </p:nvPr>
        </p:nvSpPr>
        <p:spPr>
          <a:xfrm>
            <a:off x="1959811" y="4836909"/>
            <a:ext cx="9316829" cy="946753"/>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chemeClr val="lt1"/>
              </a:buClr>
              <a:buSzPts val="3600"/>
              <a:buFont typeface="Helvetica Neue"/>
              <a:buNone/>
            </a:pPr>
            <a:r>
              <a:rPr lang="en-GB"/>
              <a:t>Flying Drones with Gestures</a:t>
            </a:r>
            <a:endParaRPr/>
          </a:p>
        </p:txBody>
      </p:sp>
      <p:sp>
        <p:nvSpPr>
          <p:cNvPr id="481" name="Google Shape;481;p49"/>
          <p:cNvSpPr txBox="1"/>
          <p:nvPr>
            <p:ph idx="1" type="subTitle"/>
          </p:nvPr>
        </p:nvSpPr>
        <p:spPr>
          <a:xfrm>
            <a:off x="2083097" y="5783659"/>
            <a:ext cx="9106640" cy="46767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1200"/>
              <a:buNone/>
            </a:pPr>
            <a:r>
              <a:rPr lang="en-GB"/>
              <a:t>Laleh Safari | Pascal Schambach | Christian Wegmann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58"/>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AGENDA</a:t>
            </a:r>
            <a:endParaRPr/>
          </a:p>
        </p:txBody>
      </p:sp>
      <p:sp>
        <p:nvSpPr>
          <p:cNvPr id="1112" name="Google Shape;1112;p58"/>
          <p:cNvSpPr txBox="1"/>
          <p:nvPr/>
        </p:nvSpPr>
        <p:spPr>
          <a:xfrm>
            <a:off x="1292510" y="1808254"/>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113" name="Google Shape;1113;p58"/>
          <p:cNvSpPr txBox="1"/>
          <p:nvPr/>
        </p:nvSpPr>
        <p:spPr>
          <a:xfrm>
            <a:off x="835311" y="1808254"/>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114" name="Google Shape;1114;p58"/>
          <p:cNvSpPr txBox="1"/>
          <p:nvPr/>
        </p:nvSpPr>
        <p:spPr>
          <a:xfrm>
            <a:off x="1292510" y="238399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115" name="Google Shape;1115;p58"/>
          <p:cNvSpPr txBox="1"/>
          <p:nvPr/>
        </p:nvSpPr>
        <p:spPr>
          <a:xfrm>
            <a:off x="835311" y="238399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116" name="Google Shape;1116;p58"/>
          <p:cNvSpPr txBox="1"/>
          <p:nvPr/>
        </p:nvSpPr>
        <p:spPr>
          <a:xfrm>
            <a:off x="1292510" y="2959728"/>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117" name="Google Shape;1117;p58"/>
          <p:cNvSpPr txBox="1"/>
          <p:nvPr/>
        </p:nvSpPr>
        <p:spPr>
          <a:xfrm>
            <a:off x="835311" y="2959728"/>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118" name="Google Shape;1118;p58"/>
          <p:cNvSpPr txBox="1"/>
          <p:nvPr/>
        </p:nvSpPr>
        <p:spPr>
          <a:xfrm>
            <a:off x="1292510" y="3535465"/>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119" name="Google Shape;1119;p58"/>
          <p:cNvSpPr txBox="1"/>
          <p:nvPr/>
        </p:nvSpPr>
        <p:spPr>
          <a:xfrm>
            <a:off x="835311" y="3535465"/>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120" name="Google Shape;1120;p58"/>
          <p:cNvSpPr txBox="1"/>
          <p:nvPr/>
        </p:nvSpPr>
        <p:spPr>
          <a:xfrm>
            <a:off x="1292510" y="411120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121" name="Google Shape;1121;p58"/>
          <p:cNvSpPr txBox="1"/>
          <p:nvPr/>
        </p:nvSpPr>
        <p:spPr>
          <a:xfrm>
            <a:off x="835311" y="411120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122" name="Google Shape;1122;p58"/>
          <p:cNvSpPr/>
          <p:nvPr/>
        </p:nvSpPr>
        <p:spPr>
          <a:xfrm>
            <a:off x="709863" y="2963635"/>
            <a:ext cx="10593805" cy="477397"/>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59"/>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STARTING WITH (STATIC) POSTURES</a:t>
            </a:r>
            <a:endParaRPr/>
          </a:p>
        </p:txBody>
      </p:sp>
      <p:sp>
        <p:nvSpPr>
          <p:cNvPr id="1128" name="Google Shape;1128;p59"/>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129" name="Google Shape;1129;p59"/>
          <p:cNvPicPr preferRelativeResize="0"/>
          <p:nvPr/>
        </p:nvPicPr>
        <p:blipFill rotWithShape="1">
          <a:blip r:embed="rId3">
            <a:alphaModFix/>
          </a:blip>
          <a:srcRect b="0" l="0" r="0" t="0"/>
          <a:stretch/>
        </p:blipFill>
        <p:spPr>
          <a:xfrm>
            <a:off x="4032058" y="999310"/>
            <a:ext cx="7824662" cy="5264071"/>
          </a:xfrm>
          <a:prstGeom prst="rect">
            <a:avLst/>
          </a:prstGeom>
          <a:noFill/>
          <a:ln>
            <a:noFill/>
          </a:ln>
        </p:spPr>
      </p:pic>
      <p:sp>
        <p:nvSpPr>
          <p:cNvPr id="1130" name="Google Shape;1130;p59"/>
          <p:cNvSpPr/>
          <p:nvPr/>
        </p:nvSpPr>
        <p:spPr>
          <a:xfrm>
            <a:off x="2364806" y="3942043"/>
            <a:ext cx="344385" cy="201502"/>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1131" name="Google Shape;1131;p59"/>
          <p:cNvSpPr/>
          <p:nvPr/>
        </p:nvSpPr>
        <p:spPr>
          <a:xfrm rot="-5400000">
            <a:off x="1012390" y="3906768"/>
            <a:ext cx="344385" cy="201502"/>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cxnSp>
        <p:nvCxnSpPr>
          <p:cNvPr id="1132" name="Google Shape;1132;p59"/>
          <p:cNvCxnSpPr/>
          <p:nvPr/>
        </p:nvCxnSpPr>
        <p:spPr>
          <a:xfrm>
            <a:off x="1073422" y="3360072"/>
            <a:ext cx="177355" cy="0"/>
          </a:xfrm>
          <a:prstGeom prst="straightConnector1">
            <a:avLst/>
          </a:prstGeom>
          <a:noFill/>
          <a:ln cap="flat" cmpd="sng" w="9525">
            <a:solidFill>
              <a:srgbClr val="0070C0"/>
            </a:solidFill>
            <a:prstDash val="solid"/>
            <a:round/>
            <a:headEnd len="sm" w="sm" type="none"/>
            <a:tailEnd len="sm" w="sm" type="none"/>
          </a:ln>
        </p:spPr>
      </p:cxnSp>
      <p:cxnSp>
        <p:nvCxnSpPr>
          <p:cNvPr id="1133" name="Google Shape;1133;p59"/>
          <p:cNvCxnSpPr/>
          <p:nvPr/>
        </p:nvCxnSpPr>
        <p:spPr>
          <a:xfrm flipH="1" rot="10800000">
            <a:off x="1047571" y="3369493"/>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1134" name="Google Shape;1134;p59"/>
          <p:cNvCxnSpPr/>
          <p:nvPr/>
        </p:nvCxnSpPr>
        <p:spPr>
          <a:xfrm flipH="1" rot="10800000">
            <a:off x="1016686" y="3767649"/>
            <a:ext cx="26698" cy="50467"/>
          </a:xfrm>
          <a:prstGeom prst="straightConnector1">
            <a:avLst/>
          </a:prstGeom>
          <a:noFill/>
          <a:ln cap="flat" cmpd="sng" w="9525">
            <a:solidFill>
              <a:srgbClr val="00B050"/>
            </a:solidFill>
            <a:prstDash val="solid"/>
            <a:round/>
            <a:headEnd len="sm" w="sm" type="none"/>
            <a:tailEnd len="sm" w="sm" type="none"/>
          </a:ln>
        </p:spPr>
      </p:cxnSp>
      <p:cxnSp>
        <p:nvCxnSpPr>
          <p:cNvPr id="1135" name="Google Shape;1135;p59"/>
          <p:cNvCxnSpPr/>
          <p:nvPr/>
        </p:nvCxnSpPr>
        <p:spPr>
          <a:xfrm rot="10800000">
            <a:off x="1043416" y="3567216"/>
            <a:ext cx="0" cy="186820"/>
          </a:xfrm>
          <a:prstGeom prst="straightConnector1">
            <a:avLst/>
          </a:prstGeom>
          <a:noFill/>
          <a:ln cap="flat" cmpd="sng" w="9525">
            <a:solidFill>
              <a:srgbClr val="92D050"/>
            </a:solidFill>
            <a:prstDash val="solid"/>
            <a:round/>
            <a:headEnd len="sm" w="sm" type="none"/>
            <a:tailEnd len="sm" w="sm" type="none"/>
          </a:ln>
        </p:spPr>
      </p:cxnSp>
      <p:cxnSp>
        <p:nvCxnSpPr>
          <p:cNvPr id="1136" name="Google Shape;1136;p59"/>
          <p:cNvCxnSpPr/>
          <p:nvPr/>
        </p:nvCxnSpPr>
        <p:spPr>
          <a:xfrm rot="10800000">
            <a:off x="1267742" y="3368295"/>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1137" name="Google Shape;1137;p59"/>
          <p:cNvCxnSpPr/>
          <p:nvPr/>
        </p:nvCxnSpPr>
        <p:spPr>
          <a:xfrm rot="10800000">
            <a:off x="1297002" y="3558495"/>
            <a:ext cx="0" cy="186820"/>
          </a:xfrm>
          <a:prstGeom prst="straightConnector1">
            <a:avLst/>
          </a:prstGeom>
          <a:noFill/>
          <a:ln cap="flat" cmpd="sng" w="9525">
            <a:solidFill>
              <a:schemeClr val="accent1"/>
            </a:solidFill>
            <a:prstDash val="solid"/>
            <a:round/>
            <a:headEnd len="sm" w="sm" type="none"/>
            <a:tailEnd len="sm" w="sm" type="none"/>
          </a:ln>
        </p:spPr>
      </p:cxnSp>
      <p:cxnSp>
        <p:nvCxnSpPr>
          <p:cNvPr id="1138" name="Google Shape;1138;p59"/>
          <p:cNvCxnSpPr/>
          <p:nvPr/>
        </p:nvCxnSpPr>
        <p:spPr>
          <a:xfrm flipH="1" rot="10800000">
            <a:off x="1173779" y="2988329"/>
            <a:ext cx="8458" cy="356847"/>
          </a:xfrm>
          <a:prstGeom prst="straightConnector1">
            <a:avLst/>
          </a:prstGeom>
          <a:noFill/>
          <a:ln cap="flat" cmpd="sng" w="9525">
            <a:solidFill>
              <a:srgbClr val="050EBB"/>
            </a:solidFill>
            <a:prstDash val="solid"/>
            <a:round/>
            <a:headEnd len="sm" w="sm" type="none"/>
            <a:tailEnd len="sm" w="sm" type="none"/>
          </a:ln>
        </p:spPr>
      </p:cxnSp>
      <p:cxnSp>
        <p:nvCxnSpPr>
          <p:cNvPr id="1139" name="Google Shape;1139;p59"/>
          <p:cNvCxnSpPr/>
          <p:nvPr/>
        </p:nvCxnSpPr>
        <p:spPr>
          <a:xfrm flipH="1" rot="10800000">
            <a:off x="1036741" y="3767649"/>
            <a:ext cx="13349" cy="65484"/>
          </a:xfrm>
          <a:prstGeom prst="straightConnector1">
            <a:avLst/>
          </a:prstGeom>
          <a:noFill/>
          <a:ln cap="flat" cmpd="sng" w="9525">
            <a:solidFill>
              <a:srgbClr val="00B050"/>
            </a:solidFill>
            <a:prstDash val="solid"/>
            <a:round/>
            <a:headEnd len="sm" w="sm" type="none"/>
            <a:tailEnd len="sm" w="sm" type="none"/>
          </a:ln>
        </p:spPr>
      </p:cxnSp>
      <p:cxnSp>
        <p:nvCxnSpPr>
          <p:cNvPr id="1140" name="Google Shape;1140;p59"/>
          <p:cNvCxnSpPr/>
          <p:nvPr/>
        </p:nvCxnSpPr>
        <p:spPr>
          <a:xfrm rot="10800000">
            <a:off x="1296970" y="3753574"/>
            <a:ext cx="28959" cy="70838"/>
          </a:xfrm>
          <a:prstGeom prst="straightConnector1">
            <a:avLst/>
          </a:prstGeom>
          <a:noFill/>
          <a:ln cap="flat" cmpd="sng" w="9525">
            <a:solidFill>
              <a:srgbClr val="FFC000"/>
            </a:solidFill>
            <a:prstDash val="solid"/>
            <a:round/>
            <a:headEnd len="sm" w="sm" type="none"/>
            <a:tailEnd len="sm" w="sm" type="none"/>
          </a:ln>
        </p:spPr>
      </p:cxnSp>
      <p:cxnSp>
        <p:nvCxnSpPr>
          <p:cNvPr id="1141" name="Google Shape;1141;p59"/>
          <p:cNvCxnSpPr/>
          <p:nvPr/>
        </p:nvCxnSpPr>
        <p:spPr>
          <a:xfrm rot="10800000">
            <a:off x="1303676" y="3753573"/>
            <a:ext cx="61271" cy="50467"/>
          </a:xfrm>
          <a:prstGeom prst="straightConnector1">
            <a:avLst/>
          </a:prstGeom>
          <a:noFill/>
          <a:ln cap="flat" cmpd="sng" w="9525">
            <a:solidFill>
              <a:srgbClr val="FFC000"/>
            </a:solidFill>
            <a:prstDash val="solid"/>
            <a:round/>
            <a:headEnd len="sm" w="sm" type="none"/>
            <a:tailEnd len="sm" w="sm" type="none"/>
          </a:ln>
        </p:spPr>
      </p:cxnSp>
      <p:cxnSp>
        <p:nvCxnSpPr>
          <p:cNvPr id="1142" name="Google Shape;1142;p59"/>
          <p:cNvCxnSpPr/>
          <p:nvPr/>
        </p:nvCxnSpPr>
        <p:spPr>
          <a:xfrm flipH="1" rot="10800000">
            <a:off x="1035453" y="2991236"/>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1143" name="Google Shape;1143;p59"/>
          <p:cNvCxnSpPr/>
          <p:nvPr/>
        </p:nvCxnSpPr>
        <p:spPr>
          <a:xfrm flipH="1" rot="10800000">
            <a:off x="1323810" y="2813530"/>
            <a:ext cx="25807" cy="177707"/>
          </a:xfrm>
          <a:prstGeom prst="straightConnector1">
            <a:avLst/>
          </a:prstGeom>
          <a:noFill/>
          <a:ln cap="flat" cmpd="sng" w="9525">
            <a:solidFill>
              <a:srgbClr val="128CB2"/>
            </a:solidFill>
            <a:prstDash val="solid"/>
            <a:round/>
            <a:headEnd len="sm" w="sm" type="none"/>
            <a:tailEnd len="sm" w="sm" type="none"/>
          </a:ln>
        </p:spPr>
      </p:cxnSp>
      <p:cxnSp>
        <p:nvCxnSpPr>
          <p:cNvPr id="1144" name="Google Shape;1144;p59"/>
          <p:cNvCxnSpPr/>
          <p:nvPr/>
        </p:nvCxnSpPr>
        <p:spPr>
          <a:xfrm flipH="1" rot="10800000">
            <a:off x="1357357" y="2635676"/>
            <a:ext cx="7590" cy="176057"/>
          </a:xfrm>
          <a:prstGeom prst="straightConnector1">
            <a:avLst/>
          </a:prstGeom>
          <a:noFill/>
          <a:ln cap="flat" cmpd="sng" w="9525">
            <a:solidFill>
              <a:srgbClr val="1CB7E8"/>
            </a:solidFill>
            <a:prstDash val="solid"/>
            <a:round/>
            <a:headEnd len="sm" w="sm" type="none"/>
            <a:tailEnd len="sm" w="sm" type="none"/>
          </a:ln>
        </p:spPr>
      </p:cxnSp>
      <p:cxnSp>
        <p:nvCxnSpPr>
          <p:cNvPr id="1145" name="Google Shape;1145;p59"/>
          <p:cNvCxnSpPr/>
          <p:nvPr/>
        </p:nvCxnSpPr>
        <p:spPr>
          <a:xfrm>
            <a:off x="1197406" y="2991237"/>
            <a:ext cx="111053" cy="0"/>
          </a:xfrm>
          <a:prstGeom prst="straightConnector1">
            <a:avLst/>
          </a:prstGeom>
          <a:noFill/>
          <a:ln cap="flat" cmpd="sng" w="9525">
            <a:solidFill>
              <a:srgbClr val="050EBB"/>
            </a:solidFill>
            <a:prstDash val="solid"/>
            <a:round/>
            <a:headEnd len="sm" w="sm" type="none"/>
            <a:tailEnd len="sm" w="sm" type="none"/>
          </a:ln>
        </p:spPr>
      </p:cxnSp>
      <p:cxnSp>
        <p:nvCxnSpPr>
          <p:cNvPr id="1146" name="Google Shape;1146;p59"/>
          <p:cNvCxnSpPr/>
          <p:nvPr/>
        </p:nvCxnSpPr>
        <p:spPr>
          <a:xfrm>
            <a:off x="1007117" y="2842599"/>
            <a:ext cx="12961" cy="178910"/>
          </a:xfrm>
          <a:prstGeom prst="straightConnector1">
            <a:avLst/>
          </a:prstGeom>
          <a:noFill/>
          <a:ln cap="flat" cmpd="sng" w="9525">
            <a:solidFill>
              <a:srgbClr val="1722F9"/>
            </a:solidFill>
            <a:prstDash val="solid"/>
            <a:round/>
            <a:headEnd len="sm" w="sm" type="none"/>
            <a:tailEnd len="sm" w="sm" type="none"/>
          </a:ln>
        </p:spPr>
      </p:cxnSp>
      <p:cxnSp>
        <p:nvCxnSpPr>
          <p:cNvPr id="1147" name="Google Shape;1147;p59"/>
          <p:cNvCxnSpPr/>
          <p:nvPr/>
        </p:nvCxnSpPr>
        <p:spPr>
          <a:xfrm rot="10800000">
            <a:off x="1003955" y="2658068"/>
            <a:ext cx="1330" cy="155048"/>
          </a:xfrm>
          <a:prstGeom prst="straightConnector1">
            <a:avLst/>
          </a:prstGeom>
          <a:noFill/>
          <a:ln cap="flat" cmpd="sng" w="9525">
            <a:solidFill>
              <a:srgbClr val="7178FB"/>
            </a:solidFill>
            <a:prstDash val="solid"/>
            <a:round/>
            <a:headEnd len="sm" w="sm" type="none"/>
            <a:tailEnd len="sm" w="sm" type="none"/>
          </a:ln>
        </p:spPr>
      </p:cxnSp>
      <p:cxnSp>
        <p:nvCxnSpPr>
          <p:cNvPr id="1148" name="Google Shape;1148;p59"/>
          <p:cNvCxnSpPr/>
          <p:nvPr/>
        </p:nvCxnSpPr>
        <p:spPr>
          <a:xfrm flipH="1" rot="10800000">
            <a:off x="1184380" y="2885578"/>
            <a:ext cx="27567" cy="94852"/>
          </a:xfrm>
          <a:prstGeom prst="straightConnector1">
            <a:avLst/>
          </a:prstGeom>
          <a:noFill/>
          <a:ln cap="flat" cmpd="sng" w="9525">
            <a:solidFill>
              <a:srgbClr val="9816E8"/>
            </a:solidFill>
            <a:prstDash val="solid"/>
            <a:round/>
            <a:headEnd len="sm" w="sm" type="none"/>
            <a:tailEnd len="sm" w="sm" type="none"/>
          </a:ln>
        </p:spPr>
      </p:cxnSp>
      <p:cxnSp>
        <p:nvCxnSpPr>
          <p:cNvPr id="1149" name="Google Shape;1149;p59"/>
          <p:cNvCxnSpPr/>
          <p:nvPr/>
        </p:nvCxnSpPr>
        <p:spPr>
          <a:xfrm flipH="1" rot="10800000">
            <a:off x="1096061" y="2876496"/>
            <a:ext cx="112756" cy="14896"/>
          </a:xfrm>
          <a:prstGeom prst="straightConnector1">
            <a:avLst/>
          </a:prstGeom>
          <a:noFill/>
          <a:ln cap="flat" cmpd="sng" w="9525">
            <a:solidFill>
              <a:srgbClr val="D059F5"/>
            </a:solidFill>
            <a:prstDash val="solid"/>
            <a:round/>
            <a:headEnd len="sm" w="sm" type="none"/>
            <a:tailEnd len="sm" w="sm" type="none"/>
          </a:ln>
        </p:spPr>
      </p:cxnSp>
      <p:sp>
        <p:nvSpPr>
          <p:cNvPr id="1150" name="Google Shape;1150;p59"/>
          <p:cNvSpPr/>
          <p:nvPr/>
        </p:nvSpPr>
        <p:spPr>
          <a:xfrm>
            <a:off x="1351009" y="280054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1" name="Google Shape;1151;p59"/>
          <p:cNvSpPr/>
          <p:nvPr/>
        </p:nvSpPr>
        <p:spPr>
          <a:xfrm>
            <a:off x="1359761" y="2615853"/>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2" name="Google Shape;1152;p59"/>
          <p:cNvSpPr/>
          <p:nvPr/>
        </p:nvSpPr>
        <p:spPr>
          <a:xfrm>
            <a:off x="1317727" y="2981779"/>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3" name="Google Shape;1153;p59"/>
          <p:cNvSpPr/>
          <p:nvPr/>
        </p:nvSpPr>
        <p:spPr>
          <a:xfrm>
            <a:off x="1213143" y="2869903"/>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4" name="Google Shape;1154;p59"/>
          <p:cNvSpPr/>
          <p:nvPr/>
        </p:nvSpPr>
        <p:spPr>
          <a:xfrm>
            <a:off x="1077744" y="2888622"/>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5" name="Google Shape;1155;p59"/>
          <p:cNvSpPr/>
          <p:nvPr/>
        </p:nvSpPr>
        <p:spPr>
          <a:xfrm>
            <a:off x="1019980" y="3008008"/>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6" name="Google Shape;1156;p59"/>
          <p:cNvSpPr/>
          <p:nvPr/>
        </p:nvSpPr>
        <p:spPr>
          <a:xfrm>
            <a:off x="999193" y="2821501"/>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7" name="Google Shape;1157;p59"/>
          <p:cNvSpPr/>
          <p:nvPr/>
        </p:nvSpPr>
        <p:spPr>
          <a:xfrm>
            <a:off x="998691" y="2631241"/>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8" name="Google Shape;1158;p59"/>
          <p:cNvSpPr/>
          <p:nvPr/>
        </p:nvSpPr>
        <p:spPr>
          <a:xfrm>
            <a:off x="1170093" y="2978093"/>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9" name="Google Shape;1159;p59"/>
          <p:cNvSpPr/>
          <p:nvPr/>
        </p:nvSpPr>
        <p:spPr>
          <a:xfrm>
            <a:off x="1182397" y="3335228"/>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0" name="Google Shape;1160;p59"/>
          <p:cNvSpPr/>
          <p:nvPr/>
        </p:nvSpPr>
        <p:spPr>
          <a:xfrm>
            <a:off x="1262653" y="3349432"/>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1" name="Google Shape;1161;p59"/>
          <p:cNvSpPr/>
          <p:nvPr/>
        </p:nvSpPr>
        <p:spPr>
          <a:xfrm>
            <a:off x="1054421" y="335291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2" name="Google Shape;1162;p59"/>
          <p:cNvSpPr/>
          <p:nvPr/>
        </p:nvSpPr>
        <p:spPr>
          <a:xfrm>
            <a:off x="1302412" y="3544743"/>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3" name="Google Shape;1163;p59"/>
          <p:cNvSpPr/>
          <p:nvPr/>
        </p:nvSpPr>
        <p:spPr>
          <a:xfrm>
            <a:off x="1028494" y="3553464"/>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4" name="Google Shape;1164;p59"/>
          <p:cNvSpPr/>
          <p:nvPr/>
        </p:nvSpPr>
        <p:spPr>
          <a:xfrm>
            <a:off x="1287771" y="374163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59"/>
          <p:cNvSpPr/>
          <p:nvPr/>
        </p:nvSpPr>
        <p:spPr>
          <a:xfrm>
            <a:off x="1365698" y="3796394"/>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6" name="Google Shape;1166;p59"/>
          <p:cNvSpPr/>
          <p:nvPr/>
        </p:nvSpPr>
        <p:spPr>
          <a:xfrm>
            <a:off x="1319076" y="383207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7" name="Google Shape;1167;p59"/>
          <p:cNvSpPr/>
          <p:nvPr/>
        </p:nvSpPr>
        <p:spPr>
          <a:xfrm>
            <a:off x="1030928" y="3756480"/>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8" name="Google Shape;1168;p59"/>
          <p:cNvSpPr/>
          <p:nvPr/>
        </p:nvSpPr>
        <p:spPr>
          <a:xfrm>
            <a:off x="993930" y="3823542"/>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69" name="Google Shape;1169;p59"/>
          <p:cNvSpPr/>
          <p:nvPr/>
        </p:nvSpPr>
        <p:spPr>
          <a:xfrm>
            <a:off x="1035631" y="3830906"/>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170" name="Google Shape;1170;p59"/>
          <p:cNvCxnSpPr/>
          <p:nvPr/>
        </p:nvCxnSpPr>
        <p:spPr>
          <a:xfrm>
            <a:off x="2429586" y="3284595"/>
            <a:ext cx="177355" cy="0"/>
          </a:xfrm>
          <a:prstGeom prst="straightConnector1">
            <a:avLst/>
          </a:prstGeom>
          <a:noFill/>
          <a:ln cap="flat" cmpd="sng" w="9525">
            <a:solidFill>
              <a:srgbClr val="0070C0"/>
            </a:solidFill>
            <a:prstDash val="solid"/>
            <a:round/>
            <a:headEnd len="sm" w="sm" type="none"/>
            <a:tailEnd len="sm" w="sm" type="none"/>
          </a:ln>
        </p:spPr>
      </p:cxnSp>
      <p:cxnSp>
        <p:nvCxnSpPr>
          <p:cNvPr id="1171" name="Google Shape;1171;p59"/>
          <p:cNvCxnSpPr/>
          <p:nvPr/>
        </p:nvCxnSpPr>
        <p:spPr>
          <a:xfrm flipH="1" rot="10800000">
            <a:off x="2403735" y="329401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1172" name="Google Shape;1172;p59"/>
          <p:cNvCxnSpPr/>
          <p:nvPr/>
        </p:nvCxnSpPr>
        <p:spPr>
          <a:xfrm flipH="1" rot="10800000">
            <a:off x="2372850" y="369217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1173" name="Google Shape;1173;p59"/>
          <p:cNvCxnSpPr/>
          <p:nvPr/>
        </p:nvCxnSpPr>
        <p:spPr>
          <a:xfrm rot="10800000">
            <a:off x="2399580" y="3491739"/>
            <a:ext cx="0" cy="186820"/>
          </a:xfrm>
          <a:prstGeom prst="straightConnector1">
            <a:avLst/>
          </a:prstGeom>
          <a:noFill/>
          <a:ln cap="flat" cmpd="sng" w="9525">
            <a:solidFill>
              <a:srgbClr val="92D050"/>
            </a:solidFill>
            <a:prstDash val="solid"/>
            <a:round/>
            <a:headEnd len="sm" w="sm" type="none"/>
            <a:tailEnd len="sm" w="sm" type="none"/>
          </a:ln>
        </p:spPr>
      </p:cxnSp>
      <p:cxnSp>
        <p:nvCxnSpPr>
          <p:cNvPr id="1174" name="Google Shape;1174;p59"/>
          <p:cNvCxnSpPr/>
          <p:nvPr/>
        </p:nvCxnSpPr>
        <p:spPr>
          <a:xfrm rot="10800000">
            <a:off x="2623906" y="329281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1175" name="Google Shape;1175;p59"/>
          <p:cNvCxnSpPr/>
          <p:nvPr/>
        </p:nvCxnSpPr>
        <p:spPr>
          <a:xfrm rot="10800000">
            <a:off x="2653166" y="348301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1176" name="Google Shape;1176;p59"/>
          <p:cNvCxnSpPr/>
          <p:nvPr/>
        </p:nvCxnSpPr>
        <p:spPr>
          <a:xfrm flipH="1" rot="10800000">
            <a:off x="2529943" y="291285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1177" name="Google Shape;1177;p59"/>
          <p:cNvCxnSpPr/>
          <p:nvPr/>
        </p:nvCxnSpPr>
        <p:spPr>
          <a:xfrm flipH="1" rot="10800000">
            <a:off x="2392905" y="369217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1178" name="Google Shape;1178;p59"/>
          <p:cNvCxnSpPr/>
          <p:nvPr/>
        </p:nvCxnSpPr>
        <p:spPr>
          <a:xfrm rot="10800000">
            <a:off x="2653134" y="367809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1179" name="Google Shape;1179;p59"/>
          <p:cNvCxnSpPr/>
          <p:nvPr/>
        </p:nvCxnSpPr>
        <p:spPr>
          <a:xfrm rot="10800000">
            <a:off x="2659840" y="367809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1180" name="Google Shape;1180;p59"/>
          <p:cNvCxnSpPr/>
          <p:nvPr/>
        </p:nvCxnSpPr>
        <p:spPr>
          <a:xfrm flipH="1" rot="10800000">
            <a:off x="2391617" y="291575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1181" name="Google Shape;1181;p59"/>
          <p:cNvCxnSpPr/>
          <p:nvPr/>
        </p:nvCxnSpPr>
        <p:spPr>
          <a:xfrm>
            <a:off x="2553570" y="2915760"/>
            <a:ext cx="111053" cy="0"/>
          </a:xfrm>
          <a:prstGeom prst="straightConnector1">
            <a:avLst/>
          </a:prstGeom>
          <a:noFill/>
          <a:ln cap="flat" cmpd="sng" w="9525">
            <a:solidFill>
              <a:srgbClr val="050EBB"/>
            </a:solidFill>
            <a:prstDash val="solid"/>
            <a:round/>
            <a:headEnd len="sm" w="sm" type="none"/>
            <a:tailEnd len="sm" w="sm" type="none"/>
          </a:ln>
        </p:spPr>
      </p:cxnSp>
      <p:cxnSp>
        <p:nvCxnSpPr>
          <p:cNvPr id="1182" name="Google Shape;1182;p59"/>
          <p:cNvCxnSpPr/>
          <p:nvPr/>
        </p:nvCxnSpPr>
        <p:spPr>
          <a:xfrm flipH="1" rot="10800000">
            <a:off x="2540544" y="281010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1183" name="Google Shape;1183;p59"/>
          <p:cNvCxnSpPr/>
          <p:nvPr/>
        </p:nvCxnSpPr>
        <p:spPr>
          <a:xfrm flipH="1" rot="10800000">
            <a:off x="2452225" y="2801019"/>
            <a:ext cx="112756" cy="14896"/>
          </a:xfrm>
          <a:prstGeom prst="straightConnector1">
            <a:avLst/>
          </a:prstGeom>
          <a:noFill/>
          <a:ln cap="flat" cmpd="sng" w="9525">
            <a:solidFill>
              <a:srgbClr val="D059F5"/>
            </a:solidFill>
            <a:prstDash val="solid"/>
            <a:round/>
            <a:headEnd len="sm" w="sm" type="none"/>
            <a:tailEnd len="sm" w="sm" type="none"/>
          </a:ln>
        </p:spPr>
      </p:cxnSp>
      <p:sp>
        <p:nvSpPr>
          <p:cNvPr id="1184" name="Google Shape;1184;p59"/>
          <p:cNvSpPr/>
          <p:nvPr/>
        </p:nvSpPr>
        <p:spPr>
          <a:xfrm>
            <a:off x="2569307" y="279442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5" name="Google Shape;1185;p59"/>
          <p:cNvSpPr/>
          <p:nvPr/>
        </p:nvSpPr>
        <p:spPr>
          <a:xfrm>
            <a:off x="2433908" y="281314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6" name="Google Shape;1186;p59"/>
          <p:cNvSpPr/>
          <p:nvPr/>
        </p:nvSpPr>
        <p:spPr>
          <a:xfrm>
            <a:off x="2376144" y="293253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7" name="Google Shape;1187;p59"/>
          <p:cNvSpPr/>
          <p:nvPr/>
        </p:nvSpPr>
        <p:spPr>
          <a:xfrm>
            <a:off x="2526257" y="290261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8" name="Google Shape;1188;p59"/>
          <p:cNvSpPr/>
          <p:nvPr/>
        </p:nvSpPr>
        <p:spPr>
          <a:xfrm>
            <a:off x="2538561" y="325975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89" name="Google Shape;1189;p59"/>
          <p:cNvSpPr/>
          <p:nvPr/>
        </p:nvSpPr>
        <p:spPr>
          <a:xfrm>
            <a:off x="2618817" y="327395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0" name="Google Shape;1190;p59"/>
          <p:cNvSpPr/>
          <p:nvPr/>
        </p:nvSpPr>
        <p:spPr>
          <a:xfrm>
            <a:off x="2410585" y="327743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1" name="Google Shape;1191;p59"/>
          <p:cNvSpPr/>
          <p:nvPr/>
        </p:nvSpPr>
        <p:spPr>
          <a:xfrm>
            <a:off x="2658576" y="346926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2" name="Google Shape;1192;p59"/>
          <p:cNvSpPr/>
          <p:nvPr/>
        </p:nvSpPr>
        <p:spPr>
          <a:xfrm>
            <a:off x="2384658" y="347798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3" name="Google Shape;1193;p59"/>
          <p:cNvSpPr/>
          <p:nvPr/>
        </p:nvSpPr>
        <p:spPr>
          <a:xfrm>
            <a:off x="2643935" y="366615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4" name="Google Shape;1194;p59"/>
          <p:cNvSpPr/>
          <p:nvPr/>
        </p:nvSpPr>
        <p:spPr>
          <a:xfrm>
            <a:off x="2721862" y="372091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5" name="Google Shape;1195;p59"/>
          <p:cNvSpPr/>
          <p:nvPr/>
        </p:nvSpPr>
        <p:spPr>
          <a:xfrm>
            <a:off x="2675240" y="375659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6" name="Google Shape;1196;p59"/>
          <p:cNvSpPr/>
          <p:nvPr/>
        </p:nvSpPr>
        <p:spPr>
          <a:xfrm>
            <a:off x="2387092" y="368100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7" name="Google Shape;1197;p59"/>
          <p:cNvSpPr/>
          <p:nvPr/>
        </p:nvSpPr>
        <p:spPr>
          <a:xfrm>
            <a:off x="2350094" y="374806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98" name="Google Shape;1198;p59"/>
          <p:cNvSpPr/>
          <p:nvPr/>
        </p:nvSpPr>
        <p:spPr>
          <a:xfrm>
            <a:off x="2391795" y="375542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199" name="Google Shape;1199;p59"/>
          <p:cNvCxnSpPr/>
          <p:nvPr/>
        </p:nvCxnSpPr>
        <p:spPr>
          <a:xfrm flipH="1" rot="10800000">
            <a:off x="2684670" y="2915860"/>
            <a:ext cx="135127" cy="8043"/>
          </a:xfrm>
          <a:prstGeom prst="straightConnector1">
            <a:avLst/>
          </a:prstGeom>
          <a:noFill/>
          <a:ln cap="flat" cmpd="sng" w="9525">
            <a:solidFill>
              <a:srgbClr val="128CB2"/>
            </a:solidFill>
            <a:prstDash val="solid"/>
            <a:round/>
            <a:headEnd len="sm" w="sm" type="none"/>
            <a:tailEnd len="sm" w="sm" type="none"/>
          </a:ln>
        </p:spPr>
      </p:cxnSp>
      <p:cxnSp>
        <p:nvCxnSpPr>
          <p:cNvPr id="1200" name="Google Shape;1200;p59"/>
          <p:cNvCxnSpPr/>
          <p:nvPr/>
        </p:nvCxnSpPr>
        <p:spPr>
          <a:xfrm flipH="1" rot="10800000">
            <a:off x="2841085" y="2912852"/>
            <a:ext cx="146597" cy="5152"/>
          </a:xfrm>
          <a:prstGeom prst="straightConnector1">
            <a:avLst/>
          </a:prstGeom>
          <a:noFill/>
          <a:ln cap="flat" cmpd="sng" w="9525">
            <a:solidFill>
              <a:srgbClr val="1CB7E8"/>
            </a:solidFill>
            <a:prstDash val="solid"/>
            <a:round/>
            <a:headEnd len="sm" w="sm" type="none"/>
            <a:tailEnd len="sm" w="sm" type="none"/>
          </a:ln>
        </p:spPr>
      </p:cxnSp>
      <p:sp>
        <p:nvSpPr>
          <p:cNvPr id="1201" name="Google Shape;1201;p59"/>
          <p:cNvSpPr/>
          <p:nvPr/>
        </p:nvSpPr>
        <p:spPr>
          <a:xfrm>
            <a:off x="2827898" y="290926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2" name="Google Shape;1202;p59"/>
          <p:cNvSpPr/>
          <p:nvPr/>
        </p:nvSpPr>
        <p:spPr>
          <a:xfrm>
            <a:off x="2678587" y="291444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203" name="Google Shape;1203;p59"/>
          <p:cNvCxnSpPr/>
          <p:nvPr/>
        </p:nvCxnSpPr>
        <p:spPr>
          <a:xfrm flipH="1" rot="10800000">
            <a:off x="2362058" y="2956551"/>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1204" name="Google Shape;1204;p59"/>
          <p:cNvCxnSpPr/>
          <p:nvPr/>
        </p:nvCxnSpPr>
        <p:spPr>
          <a:xfrm flipH="1" rot="10800000">
            <a:off x="2332666" y="3092889"/>
            <a:ext cx="24416" cy="155047"/>
          </a:xfrm>
          <a:prstGeom prst="straightConnector1">
            <a:avLst/>
          </a:prstGeom>
          <a:noFill/>
          <a:ln cap="flat" cmpd="sng" w="9525">
            <a:solidFill>
              <a:srgbClr val="7178FB"/>
            </a:solidFill>
            <a:prstDash val="solid"/>
            <a:round/>
            <a:headEnd len="sm" w="sm" type="none"/>
            <a:tailEnd len="sm" w="sm" type="none"/>
          </a:ln>
        </p:spPr>
      </p:cxnSp>
      <p:sp>
        <p:nvSpPr>
          <p:cNvPr id="1205" name="Google Shape;1205;p59"/>
          <p:cNvSpPr/>
          <p:nvPr/>
        </p:nvSpPr>
        <p:spPr>
          <a:xfrm>
            <a:off x="2383248" y="294305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6" name="Google Shape;1206;p59"/>
          <p:cNvSpPr/>
          <p:nvPr/>
        </p:nvSpPr>
        <p:spPr>
          <a:xfrm>
            <a:off x="2356480" y="3075713"/>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59"/>
          <p:cNvSpPr/>
          <p:nvPr/>
        </p:nvSpPr>
        <p:spPr>
          <a:xfrm>
            <a:off x="2323457" y="3239642"/>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208" name="Google Shape;1208;p59"/>
          <p:cNvCxnSpPr/>
          <p:nvPr/>
        </p:nvCxnSpPr>
        <p:spPr>
          <a:xfrm>
            <a:off x="432252" y="1361053"/>
            <a:ext cx="3324408" cy="0"/>
          </a:xfrm>
          <a:prstGeom prst="straightConnector1">
            <a:avLst/>
          </a:prstGeom>
          <a:noFill/>
          <a:ln cap="flat" cmpd="sng" w="9525">
            <a:solidFill>
              <a:schemeClr val="accent4"/>
            </a:solidFill>
            <a:prstDash val="solid"/>
            <a:round/>
            <a:headEnd len="sm" w="sm" type="none"/>
            <a:tailEnd len="sm" w="sm" type="none"/>
          </a:ln>
        </p:spPr>
      </p:cxnSp>
      <p:sp>
        <p:nvSpPr>
          <p:cNvPr id="1209" name="Google Shape;1209;p59"/>
          <p:cNvSpPr txBox="1"/>
          <p:nvPr/>
        </p:nvSpPr>
        <p:spPr>
          <a:xfrm>
            <a:off x="432253" y="1059368"/>
            <a:ext cx="2276938" cy="20868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000">
                <a:solidFill>
                  <a:schemeClr val="accent5"/>
                </a:solidFill>
                <a:latin typeface="Arial"/>
                <a:ea typeface="Arial"/>
                <a:cs typeface="Arial"/>
                <a:sym typeface="Arial"/>
              </a:rPr>
              <a:t>A Soft Start…</a:t>
            </a:r>
            <a:endParaRPr/>
          </a:p>
        </p:txBody>
      </p:sp>
      <p:sp>
        <p:nvSpPr>
          <p:cNvPr id="1210" name="Google Shape;1210;p59"/>
          <p:cNvSpPr txBox="1"/>
          <p:nvPr/>
        </p:nvSpPr>
        <p:spPr>
          <a:xfrm>
            <a:off x="432251" y="1435611"/>
            <a:ext cx="3324409" cy="9945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Static postures are much easier to generate, label and predict. We thus started a prototype with simple postures like the ones below.</a:t>
            </a:r>
            <a:endParaRPr/>
          </a:p>
        </p:txBody>
      </p:sp>
      <p:cxnSp>
        <p:nvCxnSpPr>
          <p:cNvPr id="1211" name="Google Shape;1211;p59"/>
          <p:cNvCxnSpPr/>
          <p:nvPr/>
        </p:nvCxnSpPr>
        <p:spPr>
          <a:xfrm>
            <a:off x="432252" y="5034343"/>
            <a:ext cx="3324408" cy="0"/>
          </a:xfrm>
          <a:prstGeom prst="straightConnector1">
            <a:avLst/>
          </a:prstGeom>
          <a:noFill/>
          <a:ln cap="flat" cmpd="sng" w="9525">
            <a:solidFill>
              <a:schemeClr val="accent4"/>
            </a:solidFill>
            <a:prstDash val="solid"/>
            <a:round/>
            <a:headEnd len="sm" w="sm" type="none"/>
            <a:tailEnd len="sm" w="sm" type="none"/>
          </a:ln>
        </p:spPr>
      </p:cxnSp>
      <p:sp>
        <p:nvSpPr>
          <p:cNvPr id="1212" name="Google Shape;1212;p59"/>
          <p:cNvSpPr txBox="1"/>
          <p:nvPr/>
        </p:nvSpPr>
        <p:spPr>
          <a:xfrm>
            <a:off x="432253" y="4732658"/>
            <a:ext cx="2276938" cy="20868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000">
                <a:solidFill>
                  <a:schemeClr val="accent5"/>
                </a:solidFill>
                <a:latin typeface="Arial"/>
                <a:ea typeface="Arial"/>
                <a:cs typeface="Arial"/>
                <a:sym typeface="Arial"/>
              </a:rPr>
              <a:t>The Data</a:t>
            </a:r>
            <a:endParaRPr/>
          </a:p>
        </p:txBody>
      </p:sp>
      <p:sp>
        <p:nvSpPr>
          <p:cNvPr id="1213" name="Google Shape;1213;p59"/>
          <p:cNvSpPr txBox="1"/>
          <p:nvPr/>
        </p:nvSpPr>
        <p:spPr>
          <a:xfrm>
            <a:off x="432251" y="5108901"/>
            <a:ext cx="3324409" cy="11738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PoseNet streams the x/y coordinates of body parts. We used these to easily label movements. We do not need to care about the duration between points in the stream or their sequential order.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p60"/>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STARTING WITH (STATIC) POSTURES</a:t>
            </a:r>
            <a:endParaRPr/>
          </a:p>
        </p:txBody>
      </p:sp>
      <p:sp>
        <p:nvSpPr>
          <p:cNvPr id="1219" name="Google Shape;1219;p60"/>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220" name="Google Shape;1220;p60"/>
          <p:cNvPicPr preferRelativeResize="0"/>
          <p:nvPr/>
        </p:nvPicPr>
        <p:blipFill rotWithShape="1">
          <a:blip r:embed="rId3">
            <a:alphaModFix/>
          </a:blip>
          <a:srcRect b="0" l="0" r="0" t="0"/>
          <a:stretch/>
        </p:blipFill>
        <p:spPr>
          <a:xfrm>
            <a:off x="4630859" y="1472892"/>
            <a:ext cx="6987540" cy="1829878"/>
          </a:xfrm>
          <a:prstGeom prst="rect">
            <a:avLst/>
          </a:prstGeom>
          <a:noFill/>
          <a:ln>
            <a:noFill/>
          </a:ln>
        </p:spPr>
      </p:pic>
      <p:cxnSp>
        <p:nvCxnSpPr>
          <p:cNvPr id="1221" name="Google Shape;1221;p60"/>
          <p:cNvCxnSpPr/>
          <p:nvPr/>
        </p:nvCxnSpPr>
        <p:spPr>
          <a:xfrm>
            <a:off x="432253" y="1361053"/>
            <a:ext cx="11104428" cy="0"/>
          </a:xfrm>
          <a:prstGeom prst="straightConnector1">
            <a:avLst/>
          </a:prstGeom>
          <a:noFill/>
          <a:ln cap="flat" cmpd="sng" w="9525">
            <a:solidFill>
              <a:schemeClr val="accent4"/>
            </a:solidFill>
            <a:prstDash val="solid"/>
            <a:round/>
            <a:headEnd len="sm" w="sm" type="none"/>
            <a:tailEnd len="sm" w="sm" type="none"/>
          </a:ln>
        </p:spPr>
      </p:cxnSp>
      <p:sp>
        <p:nvSpPr>
          <p:cNvPr id="1222" name="Google Shape;1222;p60"/>
          <p:cNvSpPr txBox="1"/>
          <p:nvPr/>
        </p:nvSpPr>
        <p:spPr>
          <a:xfrm>
            <a:off x="432253" y="1022089"/>
            <a:ext cx="5130347" cy="30168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000">
                <a:solidFill>
                  <a:schemeClr val="accent5"/>
                </a:solidFill>
                <a:latin typeface="Arial"/>
                <a:ea typeface="Arial"/>
                <a:cs typeface="Arial"/>
                <a:sym typeface="Arial"/>
              </a:rPr>
              <a:t>Using a Neural Network for Postures</a:t>
            </a:r>
            <a:endParaRPr/>
          </a:p>
        </p:txBody>
      </p:sp>
      <p:sp>
        <p:nvSpPr>
          <p:cNvPr id="1223" name="Google Shape;1223;p60"/>
          <p:cNvSpPr txBox="1"/>
          <p:nvPr/>
        </p:nvSpPr>
        <p:spPr>
          <a:xfrm>
            <a:off x="432252" y="1435612"/>
            <a:ext cx="4097637" cy="194575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We used a fully connected neural network to detect postures. As expected, the model detected postures almost perfectly – see the accuracy plot for 500 epochs.</a:t>
            </a:r>
            <a:endParaRPr/>
          </a:p>
          <a:p>
            <a:pPr indent="0" lvl="0" marL="0" marR="0" rtl="0" algn="l">
              <a:spcBef>
                <a:spcPts val="0"/>
              </a:spcBef>
              <a:spcAft>
                <a:spcPts val="0"/>
              </a:spcAft>
              <a:buNone/>
            </a:pPr>
            <a:r>
              <a:t/>
            </a:r>
            <a:endParaRPr sz="1400">
              <a:solidFill>
                <a:schemeClr val="accent5"/>
              </a:solidFill>
              <a:latin typeface="Arial"/>
              <a:ea typeface="Arial"/>
              <a:cs typeface="Arial"/>
              <a:sym typeface="Arial"/>
            </a:endParaRPr>
          </a:p>
          <a:p>
            <a:pPr indent="0" lvl="0" marL="0" marR="0" rtl="0" algn="l">
              <a:spcBef>
                <a:spcPts val="0"/>
              </a:spcBef>
              <a:spcAft>
                <a:spcPts val="0"/>
              </a:spcAft>
              <a:buNone/>
            </a:pPr>
            <a:r>
              <a:rPr lang="en-GB" sz="1400">
                <a:solidFill>
                  <a:schemeClr val="accent5"/>
                </a:solidFill>
                <a:latin typeface="Arial"/>
                <a:ea typeface="Arial"/>
                <a:cs typeface="Arial"/>
                <a:sym typeface="Arial"/>
              </a:rPr>
              <a:t>Using a neural network for postures feels like using a sledgehammer for cracking a nut. We therefore did not invest more time in tuning the model and started with gestures. </a:t>
            </a:r>
            <a:endParaRPr/>
          </a:p>
        </p:txBody>
      </p:sp>
      <p:sp>
        <p:nvSpPr>
          <p:cNvPr id="1224" name="Google Shape;1224;p60"/>
          <p:cNvSpPr txBox="1"/>
          <p:nvPr/>
        </p:nvSpPr>
        <p:spPr>
          <a:xfrm>
            <a:off x="432251" y="4089819"/>
            <a:ext cx="11104428" cy="907823"/>
          </a:xfrm>
          <a:prstGeom prst="rect">
            <a:avLst/>
          </a:prstGeom>
          <a:noFill/>
          <a:ln>
            <a:noFill/>
          </a:ln>
        </p:spPr>
        <p:txBody>
          <a:bodyPr anchorCtr="0" anchor="t" bIns="0" lIns="0" spcFirstLastPara="1" rIns="0" wrap="square" tIns="0">
            <a:noAutofit/>
          </a:bodyPr>
          <a:lstStyle/>
          <a:p>
            <a:pPr indent="-285750" lvl="0" marL="285750" marR="0" rtl="0" algn="l">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set up the data preparation pipelines properly (mainly wireframe extraction from videos and labelling tools)</a:t>
            </a:r>
            <a:endParaRPr/>
          </a:p>
          <a:p>
            <a:pPr indent="-285750" lvl="0" marL="285750" marR="0" rtl="0" algn="l">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got a feeling that gestures actually might work</a:t>
            </a:r>
            <a:endParaRPr/>
          </a:p>
          <a:p>
            <a:pPr indent="-285750" lvl="0" marL="285750" marR="0" rtl="0" algn="l">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had a model that helped us connecting the other components</a:t>
            </a:r>
            <a:endParaRPr/>
          </a:p>
          <a:p>
            <a:pPr indent="-196850" lvl="0" marL="285750" marR="0" rtl="0" algn="l">
              <a:spcBef>
                <a:spcPts val="0"/>
              </a:spcBef>
              <a:spcAft>
                <a:spcPts val="0"/>
              </a:spcAft>
              <a:buClr>
                <a:schemeClr val="dk1"/>
              </a:buClr>
              <a:buSzPts val="1400"/>
              <a:buFont typeface="Arial"/>
              <a:buNone/>
            </a:pPr>
            <a:r>
              <a:t/>
            </a:r>
            <a:endParaRPr sz="1400">
              <a:solidFill>
                <a:schemeClr val="accent5"/>
              </a:solidFill>
              <a:latin typeface="Arial"/>
              <a:ea typeface="Arial"/>
              <a:cs typeface="Arial"/>
              <a:sym typeface="Arial"/>
            </a:endParaRPr>
          </a:p>
          <a:p>
            <a:pPr indent="0" lvl="0" marL="0" marR="0" rtl="0" algn="l">
              <a:spcBef>
                <a:spcPts val="0"/>
              </a:spcBef>
              <a:spcAft>
                <a:spcPts val="0"/>
              </a:spcAft>
              <a:buNone/>
            </a:pPr>
            <a:r>
              <a:rPr lang="en-GB" sz="1400">
                <a:solidFill>
                  <a:schemeClr val="accent5"/>
                </a:solidFill>
                <a:latin typeface="Arial"/>
                <a:ea typeface="Arial"/>
                <a:cs typeface="Arial"/>
                <a:sym typeface="Arial"/>
              </a:rPr>
              <a:t>But now: let’s see how we approached the more interesting part of dynamic gestures!</a:t>
            </a:r>
            <a:endParaRPr/>
          </a:p>
        </p:txBody>
      </p:sp>
      <p:cxnSp>
        <p:nvCxnSpPr>
          <p:cNvPr id="1225" name="Google Shape;1225;p60"/>
          <p:cNvCxnSpPr/>
          <p:nvPr/>
        </p:nvCxnSpPr>
        <p:spPr>
          <a:xfrm>
            <a:off x="432253" y="3923250"/>
            <a:ext cx="11104428" cy="0"/>
          </a:xfrm>
          <a:prstGeom prst="straightConnector1">
            <a:avLst/>
          </a:prstGeom>
          <a:noFill/>
          <a:ln cap="flat" cmpd="sng" w="9525">
            <a:solidFill>
              <a:schemeClr val="accent4"/>
            </a:solidFill>
            <a:prstDash val="solid"/>
            <a:round/>
            <a:headEnd len="sm" w="sm" type="none"/>
            <a:tailEnd len="sm" w="sm" type="none"/>
          </a:ln>
        </p:spPr>
      </p:cxnSp>
      <p:sp>
        <p:nvSpPr>
          <p:cNvPr id="1226" name="Google Shape;1226;p60"/>
          <p:cNvSpPr txBox="1"/>
          <p:nvPr/>
        </p:nvSpPr>
        <p:spPr>
          <a:xfrm>
            <a:off x="432253" y="3584286"/>
            <a:ext cx="5130347" cy="30168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000">
                <a:solidFill>
                  <a:schemeClr val="accent5"/>
                </a:solidFill>
                <a:latin typeface="Arial"/>
                <a:ea typeface="Arial"/>
                <a:cs typeface="Arial"/>
                <a:sym typeface="Arial"/>
              </a:rPr>
              <a:t>What Did we Learn?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26"/>
                                        </p:tgtEl>
                                        <p:attrNameLst>
                                          <p:attrName>style.visibility</p:attrName>
                                        </p:attrNameLst>
                                      </p:cBhvr>
                                      <p:to>
                                        <p:strVal val="visible"/>
                                      </p:to>
                                    </p:set>
                                    <p:anim calcmode="lin" valueType="num">
                                      <p:cBhvr additive="base">
                                        <p:cTn dur="500"/>
                                        <p:tgtEl>
                                          <p:spTgt spid="12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5"/>
                                        </p:tgtEl>
                                        <p:attrNameLst>
                                          <p:attrName>style.visibility</p:attrName>
                                        </p:attrNameLst>
                                      </p:cBhvr>
                                      <p:to>
                                        <p:strVal val="visible"/>
                                      </p:to>
                                    </p:set>
                                    <p:anim calcmode="lin" valueType="num">
                                      <p:cBhvr additive="base">
                                        <p:cTn dur="500"/>
                                        <p:tgtEl>
                                          <p:spTgt spid="12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24"/>
                                        </p:tgtEl>
                                        <p:attrNameLst>
                                          <p:attrName>style.visibility</p:attrName>
                                        </p:attrNameLst>
                                      </p:cBhvr>
                                      <p:to>
                                        <p:strVal val="visible"/>
                                      </p:to>
                                    </p:set>
                                    <p:anim calcmode="lin" valueType="num">
                                      <p:cBhvr additive="base">
                                        <p:cTn dur="500"/>
                                        <p:tgtEl>
                                          <p:spTgt spid="12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61"/>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LABELLING</a:t>
            </a:r>
            <a:endParaRPr/>
          </a:p>
        </p:txBody>
      </p:sp>
      <p:cxnSp>
        <p:nvCxnSpPr>
          <p:cNvPr id="1232" name="Google Shape;1232;p61"/>
          <p:cNvCxnSpPr/>
          <p:nvPr/>
        </p:nvCxnSpPr>
        <p:spPr>
          <a:xfrm>
            <a:off x="4223839" y="2538637"/>
            <a:ext cx="6724650" cy="0"/>
          </a:xfrm>
          <a:prstGeom prst="straightConnector1">
            <a:avLst/>
          </a:prstGeom>
          <a:noFill/>
          <a:ln cap="flat" cmpd="sng" w="9525">
            <a:solidFill>
              <a:schemeClr val="accent4"/>
            </a:solidFill>
            <a:prstDash val="solid"/>
            <a:round/>
            <a:headEnd len="sm" w="sm" type="none"/>
            <a:tailEnd len="med" w="med" type="triangle"/>
          </a:ln>
        </p:spPr>
      </p:cxnSp>
      <p:cxnSp>
        <p:nvCxnSpPr>
          <p:cNvPr id="1233" name="Google Shape;1233;p61"/>
          <p:cNvCxnSpPr/>
          <p:nvPr/>
        </p:nvCxnSpPr>
        <p:spPr>
          <a:xfrm rot="10800000">
            <a:off x="4298559" y="2488744"/>
            <a:ext cx="0" cy="99555"/>
          </a:xfrm>
          <a:prstGeom prst="straightConnector1">
            <a:avLst/>
          </a:prstGeom>
          <a:noFill/>
          <a:ln cap="flat" cmpd="sng" w="9525">
            <a:solidFill>
              <a:schemeClr val="accent4"/>
            </a:solidFill>
            <a:prstDash val="solid"/>
            <a:round/>
            <a:headEnd len="sm" w="sm" type="none"/>
            <a:tailEnd len="sm" w="sm" type="none"/>
          </a:ln>
        </p:spPr>
      </p:cxnSp>
      <p:cxnSp>
        <p:nvCxnSpPr>
          <p:cNvPr id="1234" name="Google Shape;1234;p61"/>
          <p:cNvCxnSpPr/>
          <p:nvPr/>
        </p:nvCxnSpPr>
        <p:spPr>
          <a:xfrm rot="10800000">
            <a:off x="5647795" y="2488744"/>
            <a:ext cx="0" cy="99555"/>
          </a:xfrm>
          <a:prstGeom prst="straightConnector1">
            <a:avLst/>
          </a:prstGeom>
          <a:noFill/>
          <a:ln cap="flat" cmpd="sng" w="9525">
            <a:solidFill>
              <a:schemeClr val="accent4"/>
            </a:solidFill>
            <a:prstDash val="solid"/>
            <a:round/>
            <a:headEnd len="sm" w="sm" type="none"/>
            <a:tailEnd len="sm" w="sm" type="none"/>
          </a:ln>
        </p:spPr>
      </p:cxnSp>
      <p:cxnSp>
        <p:nvCxnSpPr>
          <p:cNvPr id="1235" name="Google Shape;1235;p61"/>
          <p:cNvCxnSpPr/>
          <p:nvPr/>
        </p:nvCxnSpPr>
        <p:spPr>
          <a:xfrm rot="10800000">
            <a:off x="6997031" y="2488744"/>
            <a:ext cx="0" cy="99555"/>
          </a:xfrm>
          <a:prstGeom prst="straightConnector1">
            <a:avLst/>
          </a:prstGeom>
          <a:noFill/>
          <a:ln cap="flat" cmpd="sng" w="9525">
            <a:solidFill>
              <a:schemeClr val="accent4"/>
            </a:solidFill>
            <a:prstDash val="solid"/>
            <a:round/>
            <a:headEnd len="sm" w="sm" type="none"/>
            <a:tailEnd len="sm" w="sm" type="none"/>
          </a:ln>
        </p:spPr>
      </p:cxnSp>
      <p:sp>
        <p:nvSpPr>
          <p:cNvPr id="1236" name="Google Shape;1236;p61"/>
          <p:cNvSpPr txBox="1"/>
          <p:nvPr/>
        </p:nvSpPr>
        <p:spPr>
          <a:xfrm>
            <a:off x="4241764" y="2629475"/>
            <a:ext cx="106389"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0</a:t>
            </a:r>
            <a:endParaRPr/>
          </a:p>
        </p:txBody>
      </p:sp>
      <p:sp>
        <p:nvSpPr>
          <p:cNvPr id="1237" name="Google Shape;1237;p61"/>
          <p:cNvSpPr txBox="1"/>
          <p:nvPr/>
        </p:nvSpPr>
        <p:spPr>
          <a:xfrm>
            <a:off x="5590515" y="262947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a:t>
            </a:r>
            <a:endParaRPr/>
          </a:p>
        </p:txBody>
      </p:sp>
      <p:sp>
        <p:nvSpPr>
          <p:cNvPr id="1238" name="Google Shape;1238;p61"/>
          <p:cNvSpPr txBox="1"/>
          <p:nvPr/>
        </p:nvSpPr>
        <p:spPr>
          <a:xfrm>
            <a:off x="6940877" y="262947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4</a:t>
            </a:r>
            <a:endParaRPr/>
          </a:p>
        </p:txBody>
      </p:sp>
      <p:cxnSp>
        <p:nvCxnSpPr>
          <p:cNvPr id="1239" name="Google Shape;1239;p61"/>
          <p:cNvCxnSpPr/>
          <p:nvPr/>
        </p:nvCxnSpPr>
        <p:spPr>
          <a:xfrm rot="10800000">
            <a:off x="8346267" y="2488744"/>
            <a:ext cx="0" cy="99555"/>
          </a:xfrm>
          <a:prstGeom prst="straightConnector1">
            <a:avLst/>
          </a:prstGeom>
          <a:noFill/>
          <a:ln cap="flat" cmpd="sng" w="9525">
            <a:solidFill>
              <a:schemeClr val="accent4"/>
            </a:solidFill>
            <a:prstDash val="solid"/>
            <a:round/>
            <a:headEnd len="sm" w="sm" type="none"/>
            <a:tailEnd len="sm" w="sm" type="none"/>
          </a:ln>
        </p:spPr>
      </p:cxnSp>
      <p:sp>
        <p:nvSpPr>
          <p:cNvPr id="1240" name="Google Shape;1240;p61"/>
          <p:cNvSpPr txBox="1"/>
          <p:nvPr/>
        </p:nvSpPr>
        <p:spPr>
          <a:xfrm>
            <a:off x="8291239" y="262947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6</a:t>
            </a:r>
            <a:endParaRPr/>
          </a:p>
        </p:txBody>
      </p:sp>
      <p:grpSp>
        <p:nvGrpSpPr>
          <p:cNvPr id="1241" name="Google Shape;1241;p61"/>
          <p:cNvGrpSpPr/>
          <p:nvPr/>
        </p:nvGrpSpPr>
        <p:grpSpPr>
          <a:xfrm>
            <a:off x="8019248" y="1303627"/>
            <a:ext cx="693572" cy="626430"/>
            <a:chOff x="8700377" y="1303627"/>
            <a:chExt cx="693572" cy="626430"/>
          </a:xfrm>
        </p:grpSpPr>
        <p:grpSp>
          <p:nvGrpSpPr>
            <p:cNvPr id="1242" name="Google Shape;1242;p61"/>
            <p:cNvGrpSpPr/>
            <p:nvPr/>
          </p:nvGrpSpPr>
          <p:grpSpPr>
            <a:xfrm>
              <a:off x="8901163" y="1303627"/>
              <a:ext cx="492786" cy="503475"/>
              <a:chOff x="9503208" y="1119920"/>
              <a:chExt cx="492786" cy="503475"/>
            </a:xfrm>
          </p:grpSpPr>
          <p:sp>
            <p:nvSpPr>
              <p:cNvPr id="1243" name="Google Shape;1243;p61"/>
              <p:cNvSpPr/>
              <p:nvPr/>
            </p:nvSpPr>
            <p:spPr>
              <a:xfrm>
                <a:off x="9676245" y="1119920"/>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4" name="Google Shape;1244;p61"/>
              <p:cNvSpPr/>
              <p:nvPr/>
            </p:nvSpPr>
            <p:spPr>
              <a:xfrm>
                <a:off x="9645815" y="1139910"/>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5" name="Google Shape;1245;p61"/>
              <p:cNvSpPr/>
              <p:nvPr/>
            </p:nvSpPr>
            <p:spPr>
              <a:xfrm>
                <a:off x="9610163" y="1161728"/>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6" name="Google Shape;1246;p61"/>
              <p:cNvSpPr/>
              <p:nvPr/>
            </p:nvSpPr>
            <p:spPr>
              <a:xfrm>
                <a:off x="9574511" y="1183548"/>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7" name="Google Shape;1247;p61"/>
              <p:cNvSpPr/>
              <p:nvPr/>
            </p:nvSpPr>
            <p:spPr>
              <a:xfrm>
                <a:off x="9538860" y="1205367"/>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8" name="Google Shape;1248;p61"/>
              <p:cNvSpPr/>
              <p:nvPr/>
            </p:nvSpPr>
            <p:spPr>
              <a:xfrm>
                <a:off x="9503208" y="1227186"/>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249" name="Google Shape;1249;p61"/>
            <p:cNvSpPr/>
            <p:nvPr/>
          </p:nvSpPr>
          <p:spPr>
            <a:xfrm>
              <a:off x="8873414" y="1426582"/>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0" name="Google Shape;1250;p61"/>
            <p:cNvSpPr/>
            <p:nvPr/>
          </p:nvSpPr>
          <p:spPr>
            <a:xfrm>
              <a:off x="8842984" y="1446572"/>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1" name="Google Shape;1251;p61"/>
            <p:cNvSpPr/>
            <p:nvPr/>
          </p:nvSpPr>
          <p:spPr>
            <a:xfrm>
              <a:off x="8807332" y="1468390"/>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2" name="Google Shape;1252;p61"/>
            <p:cNvSpPr/>
            <p:nvPr/>
          </p:nvSpPr>
          <p:spPr>
            <a:xfrm>
              <a:off x="8771680" y="1490210"/>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3" name="Google Shape;1253;p61"/>
            <p:cNvSpPr/>
            <p:nvPr/>
          </p:nvSpPr>
          <p:spPr>
            <a:xfrm>
              <a:off x="8736029" y="1512029"/>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4" name="Google Shape;1254;p61"/>
            <p:cNvSpPr/>
            <p:nvPr/>
          </p:nvSpPr>
          <p:spPr>
            <a:xfrm>
              <a:off x="8700377" y="1533848"/>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55" name="Google Shape;1255;p61"/>
            <p:cNvGrpSpPr/>
            <p:nvPr/>
          </p:nvGrpSpPr>
          <p:grpSpPr>
            <a:xfrm flipH="1">
              <a:off x="8767554" y="1565275"/>
              <a:ext cx="202545" cy="328962"/>
              <a:chOff x="1601163" y="3107069"/>
              <a:chExt cx="491846" cy="798829"/>
            </a:xfrm>
          </p:grpSpPr>
          <p:cxnSp>
            <p:nvCxnSpPr>
              <p:cNvPr id="1256" name="Google Shape;1256;p61"/>
              <p:cNvCxnSpPr/>
              <p:nvPr/>
            </p:nvCxnSpPr>
            <p:spPr>
              <a:xfrm>
                <a:off x="1693902" y="3508523"/>
                <a:ext cx="145256" cy="0"/>
              </a:xfrm>
              <a:prstGeom prst="straightConnector1">
                <a:avLst/>
              </a:prstGeom>
              <a:noFill/>
              <a:ln cap="flat" cmpd="sng" w="9525">
                <a:solidFill>
                  <a:srgbClr val="0070C0"/>
                </a:solidFill>
                <a:prstDash val="solid"/>
                <a:round/>
                <a:headEnd len="sm" w="sm" type="none"/>
                <a:tailEnd len="sm" w="sm" type="none"/>
              </a:ln>
            </p:spPr>
          </p:cxnSp>
          <p:cxnSp>
            <p:nvCxnSpPr>
              <p:cNvPr id="1257" name="Google Shape;1257;p61"/>
              <p:cNvCxnSpPr/>
              <p:nvPr/>
            </p:nvCxnSpPr>
            <p:spPr>
              <a:xfrm flipH="1" rot="10800000">
                <a:off x="1672730" y="3516239"/>
                <a:ext cx="15425" cy="153008"/>
              </a:xfrm>
              <a:prstGeom prst="straightConnector1">
                <a:avLst/>
              </a:prstGeom>
              <a:noFill/>
              <a:ln cap="flat" cmpd="sng" w="9525">
                <a:solidFill>
                  <a:srgbClr val="95EBD4"/>
                </a:solidFill>
                <a:prstDash val="solid"/>
                <a:round/>
                <a:headEnd len="sm" w="sm" type="none"/>
                <a:tailEnd len="sm" w="sm" type="none"/>
              </a:ln>
            </p:spPr>
          </p:cxnSp>
          <p:cxnSp>
            <p:nvCxnSpPr>
              <p:cNvPr id="1258" name="Google Shape;1258;p61"/>
              <p:cNvCxnSpPr/>
              <p:nvPr/>
            </p:nvCxnSpPr>
            <p:spPr>
              <a:xfrm flipH="1" rot="10800000">
                <a:off x="1647435" y="3842334"/>
                <a:ext cx="21866" cy="41333"/>
              </a:xfrm>
              <a:prstGeom prst="straightConnector1">
                <a:avLst/>
              </a:prstGeom>
              <a:noFill/>
              <a:ln cap="flat" cmpd="sng" w="9525">
                <a:solidFill>
                  <a:srgbClr val="00B050"/>
                </a:solidFill>
                <a:prstDash val="solid"/>
                <a:round/>
                <a:headEnd len="sm" w="sm" type="none"/>
                <a:tailEnd len="sm" w="sm" type="none"/>
              </a:ln>
            </p:spPr>
          </p:cxnSp>
          <p:cxnSp>
            <p:nvCxnSpPr>
              <p:cNvPr id="1259" name="Google Shape;1259;p61"/>
              <p:cNvCxnSpPr/>
              <p:nvPr/>
            </p:nvCxnSpPr>
            <p:spPr>
              <a:xfrm rot="10800000">
                <a:off x="1669327" y="3678177"/>
                <a:ext cx="0" cy="153008"/>
              </a:xfrm>
              <a:prstGeom prst="straightConnector1">
                <a:avLst/>
              </a:prstGeom>
              <a:noFill/>
              <a:ln cap="flat" cmpd="sng" w="9525">
                <a:solidFill>
                  <a:srgbClr val="92D050"/>
                </a:solidFill>
                <a:prstDash val="solid"/>
                <a:round/>
                <a:headEnd len="sm" w="sm" type="none"/>
                <a:tailEnd len="sm" w="sm" type="none"/>
              </a:ln>
            </p:spPr>
          </p:cxnSp>
          <p:cxnSp>
            <p:nvCxnSpPr>
              <p:cNvPr id="1260" name="Google Shape;1260;p61"/>
              <p:cNvCxnSpPr/>
              <p:nvPr/>
            </p:nvCxnSpPr>
            <p:spPr>
              <a:xfrm rot="10800000">
                <a:off x="1853053" y="3515258"/>
                <a:ext cx="27367" cy="146846"/>
              </a:xfrm>
              <a:prstGeom prst="straightConnector1">
                <a:avLst/>
              </a:prstGeom>
              <a:noFill/>
              <a:ln cap="flat" cmpd="sng" w="9525">
                <a:solidFill>
                  <a:srgbClr val="953308"/>
                </a:solidFill>
                <a:prstDash val="solid"/>
                <a:round/>
                <a:headEnd len="sm" w="sm" type="none"/>
                <a:tailEnd len="sm" w="sm" type="none"/>
              </a:ln>
            </p:spPr>
          </p:cxnSp>
          <p:cxnSp>
            <p:nvCxnSpPr>
              <p:cNvPr id="1261" name="Google Shape;1261;p61"/>
              <p:cNvCxnSpPr/>
              <p:nvPr/>
            </p:nvCxnSpPr>
            <p:spPr>
              <a:xfrm rot="10800000">
                <a:off x="1877017" y="3671034"/>
                <a:ext cx="0" cy="153008"/>
              </a:xfrm>
              <a:prstGeom prst="straightConnector1">
                <a:avLst/>
              </a:prstGeom>
              <a:noFill/>
              <a:ln cap="flat" cmpd="sng" w="9525">
                <a:solidFill>
                  <a:schemeClr val="accent1"/>
                </a:solidFill>
                <a:prstDash val="solid"/>
                <a:round/>
                <a:headEnd len="sm" w="sm" type="none"/>
                <a:tailEnd len="sm" w="sm" type="none"/>
              </a:ln>
            </p:spPr>
          </p:cxnSp>
          <p:cxnSp>
            <p:nvCxnSpPr>
              <p:cNvPr id="1262" name="Google Shape;1262;p61"/>
              <p:cNvCxnSpPr/>
              <p:nvPr/>
            </p:nvCxnSpPr>
            <p:spPr>
              <a:xfrm flipH="1" rot="10800000">
                <a:off x="1776096" y="3204061"/>
                <a:ext cx="6927" cy="292262"/>
              </a:xfrm>
              <a:prstGeom prst="straightConnector1">
                <a:avLst/>
              </a:prstGeom>
              <a:noFill/>
              <a:ln cap="flat" cmpd="sng" w="9525">
                <a:solidFill>
                  <a:srgbClr val="050EBB"/>
                </a:solidFill>
                <a:prstDash val="solid"/>
                <a:round/>
                <a:headEnd len="sm" w="sm" type="none"/>
                <a:tailEnd len="sm" w="sm" type="none"/>
              </a:ln>
            </p:spPr>
          </p:cxnSp>
          <p:cxnSp>
            <p:nvCxnSpPr>
              <p:cNvPr id="1263" name="Google Shape;1263;p61"/>
              <p:cNvCxnSpPr/>
              <p:nvPr/>
            </p:nvCxnSpPr>
            <p:spPr>
              <a:xfrm flipH="1" rot="10800000">
                <a:off x="1663860" y="3842334"/>
                <a:ext cx="10933" cy="53632"/>
              </a:xfrm>
              <a:prstGeom prst="straightConnector1">
                <a:avLst/>
              </a:prstGeom>
              <a:noFill/>
              <a:ln cap="flat" cmpd="sng" w="9525">
                <a:solidFill>
                  <a:srgbClr val="00B050"/>
                </a:solidFill>
                <a:prstDash val="solid"/>
                <a:round/>
                <a:headEnd len="sm" w="sm" type="none"/>
                <a:tailEnd len="sm" w="sm" type="none"/>
              </a:ln>
            </p:spPr>
          </p:cxnSp>
          <p:cxnSp>
            <p:nvCxnSpPr>
              <p:cNvPr id="1264" name="Google Shape;1264;p61"/>
              <p:cNvCxnSpPr/>
              <p:nvPr/>
            </p:nvCxnSpPr>
            <p:spPr>
              <a:xfrm rot="10800000">
                <a:off x="1876991" y="3830806"/>
                <a:ext cx="23718" cy="58017"/>
              </a:xfrm>
              <a:prstGeom prst="straightConnector1">
                <a:avLst/>
              </a:prstGeom>
              <a:noFill/>
              <a:ln cap="flat" cmpd="sng" w="9525">
                <a:solidFill>
                  <a:srgbClr val="FFC000"/>
                </a:solidFill>
                <a:prstDash val="solid"/>
                <a:round/>
                <a:headEnd len="sm" w="sm" type="none"/>
                <a:tailEnd len="sm" w="sm" type="none"/>
              </a:ln>
            </p:spPr>
          </p:cxnSp>
          <p:cxnSp>
            <p:nvCxnSpPr>
              <p:cNvPr id="1265" name="Google Shape;1265;p61"/>
              <p:cNvCxnSpPr/>
              <p:nvPr/>
            </p:nvCxnSpPr>
            <p:spPr>
              <a:xfrm rot="10800000">
                <a:off x="1882483" y="3830805"/>
                <a:ext cx="50182" cy="41333"/>
              </a:xfrm>
              <a:prstGeom prst="straightConnector1">
                <a:avLst/>
              </a:prstGeom>
              <a:noFill/>
              <a:ln cap="flat" cmpd="sng" w="9525">
                <a:solidFill>
                  <a:srgbClr val="FFC000"/>
                </a:solidFill>
                <a:prstDash val="solid"/>
                <a:round/>
                <a:headEnd len="sm" w="sm" type="none"/>
                <a:tailEnd len="sm" w="sm" type="none"/>
              </a:ln>
            </p:spPr>
          </p:cxnSp>
          <p:cxnSp>
            <p:nvCxnSpPr>
              <p:cNvPr id="1266" name="Google Shape;1266;p61"/>
              <p:cNvCxnSpPr/>
              <p:nvPr/>
            </p:nvCxnSpPr>
            <p:spPr>
              <a:xfrm flipH="1" rot="10800000">
                <a:off x="1662805" y="3206442"/>
                <a:ext cx="106598" cy="20152"/>
              </a:xfrm>
              <a:prstGeom prst="straightConnector1">
                <a:avLst/>
              </a:prstGeom>
              <a:noFill/>
              <a:ln cap="flat" cmpd="sng" w="9525">
                <a:solidFill>
                  <a:srgbClr val="050EBB"/>
                </a:solidFill>
                <a:prstDash val="solid"/>
                <a:round/>
                <a:headEnd len="sm" w="sm" type="none"/>
                <a:tailEnd len="sm" w="sm" type="none"/>
              </a:ln>
            </p:spPr>
          </p:cxnSp>
          <p:cxnSp>
            <p:nvCxnSpPr>
              <p:cNvPr id="1267" name="Google Shape;1267;p61"/>
              <p:cNvCxnSpPr/>
              <p:nvPr/>
            </p:nvCxnSpPr>
            <p:spPr>
              <a:xfrm>
                <a:off x="1898973" y="3206443"/>
                <a:ext cx="55185" cy="83522"/>
              </a:xfrm>
              <a:prstGeom prst="straightConnector1">
                <a:avLst/>
              </a:prstGeom>
              <a:noFill/>
              <a:ln cap="flat" cmpd="sng" w="9525">
                <a:solidFill>
                  <a:srgbClr val="128CB2"/>
                </a:solidFill>
                <a:prstDash val="solid"/>
                <a:round/>
                <a:headEnd len="sm" w="sm" type="none"/>
                <a:tailEnd len="sm" w="sm" type="none"/>
              </a:ln>
            </p:spPr>
          </p:cxnSp>
          <p:cxnSp>
            <p:nvCxnSpPr>
              <p:cNvPr id="1268" name="Google Shape;1268;p61"/>
              <p:cNvCxnSpPr/>
              <p:nvPr/>
            </p:nvCxnSpPr>
            <p:spPr>
              <a:xfrm>
                <a:off x="1961713" y="3293086"/>
                <a:ext cx="115211" cy="42413"/>
              </a:xfrm>
              <a:prstGeom prst="straightConnector1">
                <a:avLst/>
              </a:prstGeom>
              <a:noFill/>
              <a:ln cap="flat" cmpd="sng" w="9525">
                <a:solidFill>
                  <a:srgbClr val="1CB7E8"/>
                </a:solidFill>
                <a:prstDash val="solid"/>
                <a:round/>
                <a:headEnd len="sm" w="sm" type="none"/>
                <a:tailEnd len="sm" w="sm" type="none"/>
              </a:ln>
            </p:spPr>
          </p:cxnSp>
          <p:cxnSp>
            <p:nvCxnSpPr>
              <p:cNvPr id="1269" name="Google Shape;1269;p61"/>
              <p:cNvCxnSpPr/>
              <p:nvPr/>
            </p:nvCxnSpPr>
            <p:spPr>
              <a:xfrm>
                <a:off x="1795447" y="3206443"/>
                <a:ext cx="90954" cy="0"/>
              </a:xfrm>
              <a:prstGeom prst="straightConnector1">
                <a:avLst/>
              </a:prstGeom>
              <a:noFill/>
              <a:ln cap="flat" cmpd="sng" w="9525">
                <a:solidFill>
                  <a:srgbClr val="050EBB"/>
                </a:solidFill>
                <a:prstDash val="solid"/>
                <a:round/>
                <a:headEnd len="sm" w="sm" type="none"/>
                <a:tailEnd len="sm" w="sm" type="none"/>
              </a:ln>
            </p:spPr>
          </p:cxnSp>
          <p:cxnSp>
            <p:nvCxnSpPr>
              <p:cNvPr id="1270" name="Google Shape;1270;p61"/>
              <p:cNvCxnSpPr/>
              <p:nvPr/>
            </p:nvCxnSpPr>
            <p:spPr>
              <a:xfrm flipH="1" rot="10800000">
                <a:off x="1632778" y="3231235"/>
                <a:ext cx="17435" cy="104264"/>
              </a:xfrm>
              <a:prstGeom prst="straightConnector1">
                <a:avLst/>
              </a:prstGeom>
              <a:noFill/>
              <a:ln cap="flat" cmpd="sng" w="9525">
                <a:solidFill>
                  <a:srgbClr val="1722F9"/>
                </a:solidFill>
                <a:prstDash val="solid"/>
                <a:round/>
                <a:headEnd len="sm" w="sm" type="none"/>
                <a:tailEnd len="sm" w="sm" type="none"/>
              </a:ln>
            </p:spPr>
          </p:cxnSp>
          <p:cxnSp>
            <p:nvCxnSpPr>
              <p:cNvPr id="1271" name="Google Shape;1271;p61"/>
              <p:cNvCxnSpPr/>
              <p:nvPr/>
            </p:nvCxnSpPr>
            <p:spPr>
              <a:xfrm flipH="1" rot="10800000">
                <a:off x="1608705" y="3342898"/>
                <a:ext cx="19997" cy="126985"/>
              </a:xfrm>
              <a:prstGeom prst="straightConnector1">
                <a:avLst/>
              </a:prstGeom>
              <a:noFill/>
              <a:ln cap="flat" cmpd="sng" w="9525">
                <a:solidFill>
                  <a:srgbClr val="7178FB"/>
                </a:solidFill>
                <a:prstDash val="solid"/>
                <a:round/>
                <a:headEnd len="sm" w="sm" type="none"/>
                <a:tailEnd len="sm" w="sm" type="none"/>
              </a:ln>
            </p:spPr>
          </p:cxnSp>
          <p:cxnSp>
            <p:nvCxnSpPr>
              <p:cNvPr id="1272" name="Google Shape;1272;p61"/>
              <p:cNvCxnSpPr/>
              <p:nvPr/>
            </p:nvCxnSpPr>
            <p:spPr>
              <a:xfrm flipH="1" rot="10800000">
                <a:off x="1784778" y="3119907"/>
                <a:ext cx="22578" cy="77685"/>
              </a:xfrm>
              <a:prstGeom prst="straightConnector1">
                <a:avLst/>
              </a:prstGeom>
              <a:noFill/>
              <a:ln cap="flat" cmpd="sng" w="9525">
                <a:solidFill>
                  <a:srgbClr val="9816E8"/>
                </a:solidFill>
                <a:prstDash val="solid"/>
                <a:round/>
                <a:headEnd len="sm" w="sm" type="none"/>
                <a:tailEnd len="sm" w="sm" type="none"/>
              </a:ln>
            </p:spPr>
          </p:cxnSp>
          <p:cxnSp>
            <p:nvCxnSpPr>
              <p:cNvPr id="1273" name="Google Shape;1273;p61"/>
              <p:cNvCxnSpPr/>
              <p:nvPr/>
            </p:nvCxnSpPr>
            <p:spPr>
              <a:xfrm flipH="1" rot="10800000">
                <a:off x="1712444" y="3112469"/>
                <a:ext cx="92349" cy="12200"/>
              </a:xfrm>
              <a:prstGeom prst="straightConnector1">
                <a:avLst/>
              </a:prstGeom>
              <a:noFill/>
              <a:ln cap="flat" cmpd="sng" w="9525">
                <a:solidFill>
                  <a:srgbClr val="D059F5"/>
                </a:solidFill>
                <a:prstDash val="solid"/>
                <a:round/>
                <a:headEnd len="sm" w="sm" type="none"/>
                <a:tailEnd len="sm" w="sm" type="none"/>
              </a:ln>
            </p:spPr>
          </p:cxnSp>
          <p:sp>
            <p:nvSpPr>
              <p:cNvPr id="1274" name="Google Shape;1274;p61"/>
              <p:cNvSpPr/>
              <p:nvPr/>
            </p:nvSpPr>
            <p:spPr>
              <a:xfrm>
                <a:off x="1956514" y="3283923"/>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5" name="Google Shape;1275;p61"/>
              <p:cNvSpPr/>
              <p:nvPr/>
            </p:nvSpPr>
            <p:spPr>
              <a:xfrm>
                <a:off x="2082209" y="3333342"/>
                <a:ext cx="10800" cy="10800"/>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6" name="Google Shape;1276;p61"/>
              <p:cNvSpPr/>
              <p:nvPr/>
            </p:nvSpPr>
            <p:spPr>
              <a:xfrm>
                <a:off x="1893991" y="3198697"/>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7" name="Google Shape;1277;p61"/>
              <p:cNvSpPr/>
              <p:nvPr/>
            </p:nvSpPr>
            <p:spPr>
              <a:xfrm>
                <a:off x="1808336" y="3107069"/>
                <a:ext cx="10800" cy="10800"/>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8" name="Google Shape;1278;p61"/>
              <p:cNvSpPr/>
              <p:nvPr/>
            </p:nvSpPr>
            <p:spPr>
              <a:xfrm>
                <a:off x="1697442" y="3122400"/>
                <a:ext cx="10800" cy="10800"/>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79" name="Google Shape;1279;p61"/>
              <p:cNvSpPr/>
              <p:nvPr/>
            </p:nvSpPr>
            <p:spPr>
              <a:xfrm>
                <a:off x="1650133" y="3220179"/>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0" name="Google Shape;1280;p61"/>
              <p:cNvSpPr/>
              <p:nvPr/>
            </p:nvSpPr>
            <p:spPr>
              <a:xfrm>
                <a:off x="1628209" y="3328830"/>
                <a:ext cx="10800" cy="10800"/>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1" name="Google Shape;1281;p61"/>
              <p:cNvSpPr/>
              <p:nvPr/>
            </p:nvSpPr>
            <p:spPr>
              <a:xfrm>
                <a:off x="1601163" y="3463090"/>
                <a:ext cx="10800" cy="10800"/>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2" name="Google Shape;1282;p61"/>
              <p:cNvSpPr/>
              <p:nvPr/>
            </p:nvSpPr>
            <p:spPr>
              <a:xfrm>
                <a:off x="1773077" y="3195678"/>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3" name="Google Shape;1283;p61"/>
              <p:cNvSpPr/>
              <p:nvPr/>
            </p:nvSpPr>
            <p:spPr>
              <a:xfrm>
                <a:off x="1783154" y="3488176"/>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4" name="Google Shape;1284;p61"/>
              <p:cNvSpPr/>
              <p:nvPr/>
            </p:nvSpPr>
            <p:spPr>
              <a:xfrm>
                <a:off x="1848885" y="3499809"/>
                <a:ext cx="10800" cy="10800"/>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5" name="Google Shape;1285;p61"/>
              <p:cNvSpPr/>
              <p:nvPr/>
            </p:nvSpPr>
            <p:spPr>
              <a:xfrm>
                <a:off x="1678340" y="3502658"/>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6" name="Google Shape;1286;p61"/>
              <p:cNvSpPr/>
              <p:nvPr/>
            </p:nvSpPr>
            <p:spPr>
              <a:xfrm>
                <a:off x="1881448" y="3659771"/>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7" name="Google Shape;1287;p61"/>
              <p:cNvSpPr/>
              <p:nvPr/>
            </p:nvSpPr>
            <p:spPr>
              <a:xfrm>
                <a:off x="1657106" y="3666914"/>
                <a:ext cx="10800" cy="10800"/>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8" name="Google Shape;1288;p61"/>
              <p:cNvSpPr/>
              <p:nvPr/>
            </p:nvSpPr>
            <p:spPr>
              <a:xfrm>
                <a:off x="1869457" y="3821029"/>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89" name="Google Shape;1289;p61"/>
              <p:cNvSpPr/>
              <p:nvPr/>
            </p:nvSpPr>
            <p:spPr>
              <a:xfrm>
                <a:off x="1933280" y="3865876"/>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0" name="Google Shape;1290;p61"/>
              <p:cNvSpPr/>
              <p:nvPr/>
            </p:nvSpPr>
            <p:spPr>
              <a:xfrm>
                <a:off x="1895096" y="3895098"/>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1" name="Google Shape;1291;p61"/>
              <p:cNvSpPr/>
              <p:nvPr/>
            </p:nvSpPr>
            <p:spPr>
              <a:xfrm>
                <a:off x="1659099" y="3833186"/>
                <a:ext cx="10800" cy="10800"/>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2" name="Google Shape;1292;p61"/>
              <p:cNvSpPr/>
              <p:nvPr/>
            </p:nvSpPr>
            <p:spPr>
              <a:xfrm>
                <a:off x="1628797" y="3888111"/>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3" name="Google Shape;1293;p61"/>
              <p:cNvSpPr/>
              <p:nvPr/>
            </p:nvSpPr>
            <p:spPr>
              <a:xfrm>
                <a:off x="1662951" y="3894142"/>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sp>
        <p:nvSpPr>
          <p:cNvPr id="1294" name="Google Shape;1294;p61"/>
          <p:cNvSpPr txBox="1"/>
          <p:nvPr/>
        </p:nvSpPr>
        <p:spPr>
          <a:xfrm>
            <a:off x="10911072" y="2464892"/>
            <a:ext cx="249143" cy="16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t</a:t>
            </a:r>
            <a:endParaRPr/>
          </a:p>
        </p:txBody>
      </p:sp>
      <p:grpSp>
        <p:nvGrpSpPr>
          <p:cNvPr id="1295" name="Google Shape;1295;p61"/>
          <p:cNvGrpSpPr/>
          <p:nvPr/>
        </p:nvGrpSpPr>
        <p:grpSpPr>
          <a:xfrm>
            <a:off x="580095" y="1423325"/>
            <a:ext cx="3184823" cy="1636522"/>
            <a:chOff x="580095" y="1423325"/>
            <a:chExt cx="5015749" cy="2577344"/>
          </a:xfrm>
        </p:grpSpPr>
        <p:sp>
          <p:nvSpPr>
            <p:cNvPr id="1296" name="Google Shape;1296;p61"/>
            <p:cNvSpPr txBox="1"/>
            <p:nvPr/>
          </p:nvSpPr>
          <p:spPr>
            <a:xfrm>
              <a:off x="2863479" y="1466799"/>
              <a:ext cx="1703051" cy="2533870"/>
            </a:xfrm>
            <a:prstGeom prst="rect">
              <a:avLst/>
            </a:prstGeom>
            <a:solidFill>
              <a:srgbClr val="E3EBEB"/>
            </a:solidFill>
            <a:ln>
              <a:noFill/>
            </a:ln>
          </p:spPr>
          <p:txBody>
            <a:bodyPr anchorCtr="0" anchor="t" bIns="0" lIns="36000" spcFirstLastPara="1" rIns="0" wrap="square" tIns="0">
              <a:noAutofit/>
            </a:bodyPr>
            <a:lstStyle/>
            <a:p>
              <a:pPr indent="0" lvl="0" marL="0" marR="0" rtl="0" algn="l">
                <a:spcBef>
                  <a:spcPts val="0"/>
                </a:spcBef>
                <a:spcAft>
                  <a:spcPts val="0"/>
                </a:spcAft>
                <a:buNone/>
              </a:pPr>
              <a:r>
                <a:rPr lang="en-GB" sz="800">
                  <a:solidFill>
                    <a:schemeClr val="dk2"/>
                  </a:solidFill>
                  <a:latin typeface="Helvetica Neue"/>
                  <a:ea typeface="Helvetica Neue"/>
                  <a:cs typeface="Helvetica Neue"/>
                  <a:sym typeface="Helvetica Neue"/>
                </a:rPr>
                <a:t>PoseNet</a:t>
              </a:r>
              <a:endParaRPr/>
            </a:p>
          </p:txBody>
        </p:sp>
        <p:cxnSp>
          <p:nvCxnSpPr>
            <p:cNvPr id="1297" name="Google Shape;1297;p61"/>
            <p:cNvCxnSpPr/>
            <p:nvPr/>
          </p:nvCxnSpPr>
          <p:spPr>
            <a:xfrm rot="10800000">
              <a:off x="2058763" y="2243289"/>
              <a:ext cx="237841" cy="0"/>
            </a:xfrm>
            <a:prstGeom prst="straightConnector1">
              <a:avLst/>
            </a:prstGeom>
            <a:noFill/>
            <a:ln cap="flat" cmpd="sng" w="12700">
              <a:solidFill>
                <a:schemeClr val="accent5"/>
              </a:solidFill>
              <a:prstDash val="solid"/>
              <a:round/>
              <a:headEnd len="med" w="med" type="triangle"/>
              <a:tailEnd len="sm" w="sm" type="none"/>
            </a:ln>
          </p:spPr>
        </p:cxnSp>
        <p:sp>
          <p:nvSpPr>
            <p:cNvPr id="1298" name="Google Shape;1298;p61"/>
            <p:cNvSpPr/>
            <p:nvPr/>
          </p:nvSpPr>
          <p:spPr>
            <a:xfrm>
              <a:off x="3076693" y="2780311"/>
              <a:ext cx="1294887" cy="863659"/>
            </a:xfrm>
            <a:prstGeom prst="flowChartProcess">
              <a:avLst/>
            </a:prstGeom>
            <a:solidFill>
              <a:srgbClr val="AEC4C4"/>
            </a:solidFill>
            <a:ln>
              <a:noFill/>
            </a:ln>
          </p:spPr>
          <p:txBody>
            <a:bodyPr anchorCtr="0" anchor="b" bIns="0" lIns="36000" spcFirstLastPara="1" rIns="0" wrap="square" tIns="18000">
              <a:noAutofit/>
            </a:bodyPr>
            <a:lstStyle/>
            <a:p>
              <a:pPr indent="0" lvl="0" marL="0" marR="0" rtl="0" algn="l">
                <a:spcBef>
                  <a:spcPts val="0"/>
                </a:spcBef>
                <a:spcAft>
                  <a:spcPts val="0"/>
                </a:spcAft>
                <a:buNone/>
              </a:pPr>
              <a:r>
                <a:rPr lang="en-GB" sz="800">
                  <a:solidFill>
                    <a:schemeClr val="dk2"/>
                  </a:solidFill>
                  <a:latin typeface="Helvetica Neue"/>
                  <a:ea typeface="Helvetica Neue"/>
                  <a:cs typeface="Helvetica Neue"/>
                  <a:sym typeface="Helvetica Neue"/>
                </a:rPr>
                <a:t>Server</a:t>
              </a:r>
              <a:endParaRPr/>
            </a:p>
          </p:txBody>
        </p:sp>
        <p:sp>
          <p:nvSpPr>
            <p:cNvPr id="1299" name="Google Shape;1299;p61"/>
            <p:cNvSpPr/>
            <p:nvPr/>
          </p:nvSpPr>
          <p:spPr>
            <a:xfrm rot="-5400000">
              <a:off x="4565255" y="3070490"/>
              <a:ext cx="863659" cy="283302"/>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800">
                  <a:solidFill>
                    <a:schemeClr val="lt1"/>
                  </a:solidFill>
                  <a:latin typeface="Helvetica Neue"/>
                  <a:ea typeface="Helvetica Neue"/>
                  <a:cs typeface="Helvetica Neue"/>
                  <a:sym typeface="Helvetica Neue"/>
                </a:rPr>
                <a:t>Wireframe</a:t>
              </a:r>
              <a:endParaRPr/>
            </a:p>
          </p:txBody>
        </p:sp>
        <p:pic>
          <p:nvPicPr>
            <p:cNvPr id="1300" name="Google Shape;1300;p61"/>
            <p:cNvPicPr preferRelativeResize="0"/>
            <p:nvPr/>
          </p:nvPicPr>
          <p:blipFill rotWithShape="1">
            <a:blip r:embed="rId3">
              <a:alphaModFix/>
            </a:blip>
            <a:srcRect b="0" l="0" r="0" t="0"/>
            <a:stretch/>
          </p:blipFill>
          <p:spPr>
            <a:xfrm>
              <a:off x="4854534" y="3668566"/>
              <a:ext cx="283302" cy="283302"/>
            </a:xfrm>
            <a:prstGeom prst="rect">
              <a:avLst/>
            </a:prstGeom>
            <a:noFill/>
            <a:ln>
              <a:noFill/>
            </a:ln>
          </p:spPr>
        </p:pic>
        <p:sp>
          <p:nvSpPr>
            <p:cNvPr id="1301" name="Google Shape;1301;p61"/>
            <p:cNvSpPr/>
            <p:nvPr/>
          </p:nvSpPr>
          <p:spPr>
            <a:xfrm rot="-5400000">
              <a:off x="2097546" y="2079725"/>
              <a:ext cx="806633" cy="283302"/>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800">
                  <a:solidFill>
                    <a:schemeClr val="lt1"/>
                  </a:solidFill>
                  <a:latin typeface="Helvetica Neue"/>
                  <a:ea typeface="Helvetica Neue"/>
                  <a:cs typeface="Helvetica Neue"/>
                  <a:sym typeface="Helvetica Neue"/>
                </a:rPr>
                <a:t>Video</a:t>
              </a:r>
              <a:endParaRPr/>
            </a:p>
          </p:txBody>
        </p:sp>
        <p:pic>
          <p:nvPicPr>
            <p:cNvPr id="1302" name="Google Shape;1302;p61"/>
            <p:cNvPicPr preferRelativeResize="0"/>
            <p:nvPr/>
          </p:nvPicPr>
          <p:blipFill rotWithShape="1">
            <a:blip r:embed="rId3">
              <a:alphaModFix/>
            </a:blip>
            <a:srcRect b="0" l="0" r="0" t="0"/>
            <a:stretch/>
          </p:blipFill>
          <p:spPr>
            <a:xfrm>
              <a:off x="2365015" y="2653080"/>
              <a:ext cx="283302" cy="283302"/>
            </a:xfrm>
            <a:prstGeom prst="rect">
              <a:avLst/>
            </a:prstGeom>
            <a:noFill/>
            <a:ln>
              <a:noFill/>
            </a:ln>
          </p:spPr>
        </p:pic>
        <p:cxnSp>
          <p:nvCxnSpPr>
            <p:cNvPr id="1303" name="Google Shape;1303;p61"/>
            <p:cNvCxnSpPr>
              <a:stCxn id="1298" idx="0"/>
              <a:endCxn id="1304" idx="2"/>
            </p:cNvCxnSpPr>
            <p:nvPr/>
          </p:nvCxnSpPr>
          <p:spPr>
            <a:xfrm rot="10800000">
              <a:off x="3724136" y="2624911"/>
              <a:ext cx="0" cy="155400"/>
            </a:xfrm>
            <a:prstGeom prst="straightConnector1">
              <a:avLst/>
            </a:prstGeom>
            <a:noFill/>
            <a:ln cap="flat" cmpd="sng" w="12700">
              <a:solidFill>
                <a:schemeClr val="accent5"/>
              </a:solidFill>
              <a:prstDash val="solid"/>
              <a:round/>
              <a:headEnd len="med" w="med" type="triangle"/>
              <a:tailEnd len="sm" w="sm" type="none"/>
            </a:ln>
          </p:spPr>
        </p:cxnSp>
        <p:pic>
          <p:nvPicPr>
            <p:cNvPr id="1305" name="Google Shape;1305;p61"/>
            <p:cNvPicPr preferRelativeResize="0"/>
            <p:nvPr/>
          </p:nvPicPr>
          <p:blipFill rotWithShape="1">
            <a:blip r:embed="rId4">
              <a:alphaModFix/>
            </a:blip>
            <a:srcRect b="0" l="0" r="0" t="0"/>
            <a:stretch/>
          </p:blipFill>
          <p:spPr>
            <a:xfrm>
              <a:off x="3155110" y="2960180"/>
              <a:ext cx="451591" cy="451591"/>
            </a:xfrm>
            <a:prstGeom prst="rect">
              <a:avLst/>
            </a:prstGeom>
            <a:noFill/>
            <a:ln>
              <a:noFill/>
            </a:ln>
          </p:spPr>
        </p:pic>
        <p:pic>
          <p:nvPicPr>
            <p:cNvPr id="1306" name="Google Shape;1306;p61"/>
            <p:cNvPicPr preferRelativeResize="0"/>
            <p:nvPr/>
          </p:nvPicPr>
          <p:blipFill rotWithShape="1">
            <a:blip r:embed="rId5">
              <a:alphaModFix/>
            </a:blip>
            <a:srcRect b="0" l="0" r="0" t="0"/>
            <a:stretch/>
          </p:blipFill>
          <p:spPr>
            <a:xfrm>
              <a:off x="3732970" y="2929805"/>
              <a:ext cx="512342" cy="512342"/>
            </a:xfrm>
            <a:prstGeom prst="rect">
              <a:avLst/>
            </a:prstGeom>
            <a:noFill/>
            <a:ln>
              <a:noFill/>
            </a:ln>
          </p:spPr>
        </p:pic>
        <p:sp>
          <p:nvSpPr>
            <p:cNvPr id="1304" name="Google Shape;1304;p61"/>
            <p:cNvSpPr/>
            <p:nvPr/>
          </p:nvSpPr>
          <p:spPr>
            <a:xfrm>
              <a:off x="3076693" y="1818059"/>
              <a:ext cx="1294887" cy="806633"/>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800">
                  <a:solidFill>
                    <a:schemeClr val="dk2"/>
                  </a:solidFill>
                  <a:latin typeface="Helvetica Neue"/>
                  <a:ea typeface="Helvetica Neue"/>
                  <a:cs typeface="Helvetica Neue"/>
                  <a:sym typeface="Helvetica Neue"/>
                </a:rPr>
                <a:t>Client in Chrome</a:t>
              </a:r>
              <a:endParaRPr/>
            </a:p>
          </p:txBody>
        </p:sp>
        <p:pic>
          <p:nvPicPr>
            <p:cNvPr id="1307" name="Google Shape;1307;p61"/>
            <p:cNvPicPr preferRelativeResize="0"/>
            <p:nvPr/>
          </p:nvPicPr>
          <p:blipFill rotWithShape="1">
            <a:blip r:embed="rId6">
              <a:alphaModFix/>
            </a:blip>
            <a:srcRect b="0" l="24971" r="25429" t="0"/>
            <a:stretch/>
          </p:blipFill>
          <p:spPr>
            <a:xfrm>
              <a:off x="3138302" y="2273021"/>
              <a:ext cx="283302" cy="321760"/>
            </a:xfrm>
            <a:prstGeom prst="rect">
              <a:avLst/>
            </a:prstGeom>
            <a:noFill/>
            <a:ln>
              <a:noFill/>
            </a:ln>
          </p:spPr>
        </p:pic>
        <p:cxnSp>
          <p:nvCxnSpPr>
            <p:cNvPr id="1308" name="Google Shape;1308;p61"/>
            <p:cNvCxnSpPr/>
            <p:nvPr/>
          </p:nvCxnSpPr>
          <p:spPr>
            <a:xfrm flipH="1">
              <a:off x="4378797" y="3212140"/>
              <a:ext cx="451703" cy="1"/>
            </a:xfrm>
            <a:prstGeom prst="straightConnector1">
              <a:avLst/>
            </a:prstGeom>
            <a:noFill/>
            <a:ln cap="flat" cmpd="sng" w="12700">
              <a:solidFill>
                <a:schemeClr val="accent5"/>
              </a:solidFill>
              <a:prstDash val="solid"/>
              <a:round/>
              <a:headEnd len="med" w="med" type="triangle"/>
              <a:tailEnd len="sm" w="sm" type="none"/>
            </a:ln>
          </p:spPr>
        </p:cxnSp>
        <p:cxnSp>
          <p:nvCxnSpPr>
            <p:cNvPr id="1309" name="Google Shape;1309;p61"/>
            <p:cNvCxnSpPr/>
            <p:nvPr/>
          </p:nvCxnSpPr>
          <p:spPr>
            <a:xfrm rot="10800000">
              <a:off x="2687478" y="2243289"/>
              <a:ext cx="396431" cy="0"/>
            </a:xfrm>
            <a:prstGeom prst="straightConnector1">
              <a:avLst/>
            </a:prstGeom>
            <a:noFill/>
            <a:ln cap="flat" cmpd="sng" w="12700">
              <a:solidFill>
                <a:schemeClr val="accent5"/>
              </a:solidFill>
              <a:prstDash val="solid"/>
              <a:round/>
              <a:headEnd len="med" w="med" type="triangle"/>
              <a:tailEnd len="sm" w="sm" type="none"/>
            </a:ln>
          </p:spPr>
        </p:cxnSp>
        <p:cxnSp>
          <p:nvCxnSpPr>
            <p:cNvPr id="1310" name="Google Shape;1310;p61"/>
            <p:cNvCxnSpPr/>
            <p:nvPr/>
          </p:nvCxnSpPr>
          <p:spPr>
            <a:xfrm rot="10800000">
              <a:off x="5167999" y="3212140"/>
              <a:ext cx="427845" cy="0"/>
            </a:xfrm>
            <a:prstGeom prst="straightConnector1">
              <a:avLst/>
            </a:prstGeom>
            <a:noFill/>
            <a:ln cap="flat" cmpd="sng" w="12700">
              <a:solidFill>
                <a:schemeClr val="accent5"/>
              </a:solidFill>
              <a:prstDash val="solid"/>
              <a:round/>
              <a:headEnd len="med" w="med" type="triangle"/>
              <a:tailEnd len="sm" w="sm" type="none"/>
            </a:ln>
          </p:spPr>
        </p:cxnSp>
        <p:grpSp>
          <p:nvGrpSpPr>
            <p:cNvPr id="1311" name="Google Shape;1311;p61"/>
            <p:cNvGrpSpPr/>
            <p:nvPr/>
          </p:nvGrpSpPr>
          <p:grpSpPr>
            <a:xfrm>
              <a:off x="580095" y="1423325"/>
              <a:ext cx="950811" cy="1513057"/>
              <a:chOff x="4902603" y="708308"/>
              <a:chExt cx="792656" cy="1261379"/>
            </a:xfrm>
          </p:grpSpPr>
          <p:pic>
            <p:nvPicPr>
              <p:cNvPr id="1312" name="Google Shape;1312;p61"/>
              <p:cNvPicPr preferRelativeResize="0"/>
              <p:nvPr/>
            </p:nvPicPr>
            <p:blipFill rotWithShape="1">
              <a:blip r:embed="rId7">
                <a:alphaModFix/>
              </a:blip>
              <a:srcRect b="0" l="0" r="0" t="0"/>
              <a:stretch/>
            </p:blipFill>
            <p:spPr>
              <a:xfrm>
                <a:off x="4902603" y="708308"/>
                <a:ext cx="792656" cy="1261379"/>
              </a:xfrm>
              <a:prstGeom prst="rect">
                <a:avLst/>
              </a:prstGeom>
              <a:noFill/>
              <a:ln>
                <a:noFill/>
              </a:ln>
            </p:spPr>
          </p:pic>
          <p:sp>
            <p:nvSpPr>
              <p:cNvPr id="1313" name="Google Shape;1313;p61"/>
              <p:cNvSpPr txBox="1"/>
              <p:nvPr/>
            </p:nvSpPr>
            <p:spPr>
              <a:xfrm>
                <a:off x="5292581" y="712585"/>
                <a:ext cx="395437" cy="160035"/>
              </a:xfrm>
              <a:prstGeom prst="rect">
                <a:avLst/>
              </a:prstGeom>
              <a:solidFill>
                <a:schemeClr val="lt1"/>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000">
                  <a:solidFill>
                    <a:schemeClr val="dk2"/>
                  </a:solidFill>
                  <a:latin typeface="Helvetica Neue"/>
                  <a:ea typeface="Helvetica Neue"/>
                  <a:cs typeface="Helvetica Neue"/>
                  <a:sym typeface="Helvetica Neue"/>
                </a:endParaRPr>
              </a:p>
            </p:txBody>
          </p:sp>
        </p:grpSp>
        <p:sp>
          <p:nvSpPr>
            <p:cNvPr id="1314" name="Google Shape;1314;p61"/>
            <p:cNvSpPr/>
            <p:nvPr/>
          </p:nvSpPr>
          <p:spPr>
            <a:xfrm>
              <a:off x="1339790" y="1550197"/>
              <a:ext cx="271086" cy="158616"/>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400">
                <a:solidFill>
                  <a:schemeClr val="lt1"/>
                </a:solidFill>
                <a:latin typeface="Arial"/>
                <a:ea typeface="Arial"/>
                <a:cs typeface="Arial"/>
                <a:sym typeface="Arial"/>
              </a:endParaRPr>
            </a:p>
          </p:txBody>
        </p:sp>
        <p:pic>
          <p:nvPicPr>
            <p:cNvPr id="1315" name="Google Shape;1315;p61"/>
            <p:cNvPicPr preferRelativeResize="0"/>
            <p:nvPr/>
          </p:nvPicPr>
          <p:blipFill rotWithShape="1">
            <a:blip r:embed="rId8">
              <a:alphaModFix/>
            </a:blip>
            <a:srcRect b="0" l="0" r="0" t="0"/>
            <a:stretch/>
          </p:blipFill>
          <p:spPr>
            <a:xfrm flipH="1">
              <a:off x="1543511" y="1973535"/>
              <a:ext cx="539508" cy="539508"/>
            </a:xfrm>
            <a:prstGeom prst="rect">
              <a:avLst/>
            </a:prstGeom>
            <a:noFill/>
            <a:ln>
              <a:noFill/>
            </a:ln>
          </p:spPr>
        </p:pic>
      </p:grpSp>
      <p:cxnSp>
        <p:nvCxnSpPr>
          <p:cNvPr id="1316" name="Google Shape;1316;p61"/>
          <p:cNvCxnSpPr/>
          <p:nvPr/>
        </p:nvCxnSpPr>
        <p:spPr>
          <a:xfrm rot="10800000">
            <a:off x="4973177" y="2488744"/>
            <a:ext cx="0" cy="99555"/>
          </a:xfrm>
          <a:prstGeom prst="straightConnector1">
            <a:avLst/>
          </a:prstGeom>
          <a:noFill/>
          <a:ln cap="flat" cmpd="sng" w="9525">
            <a:solidFill>
              <a:schemeClr val="accent4"/>
            </a:solidFill>
            <a:prstDash val="solid"/>
            <a:round/>
            <a:headEnd len="sm" w="sm" type="none"/>
            <a:tailEnd len="sm" w="sm" type="none"/>
          </a:ln>
        </p:spPr>
      </p:cxnSp>
      <p:sp>
        <p:nvSpPr>
          <p:cNvPr id="1317" name="Google Shape;1317;p61"/>
          <p:cNvSpPr txBox="1"/>
          <p:nvPr/>
        </p:nvSpPr>
        <p:spPr>
          <a:xfrm>
            <a:off x="4915334" y="262947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a:t>
            </a:r>
            <a:endParaRPr/>
          </a:p>
        </p:txBody>
      </p:sp>
      <p:cxnSp>
        <p:nvCxnSpPr>
          <p:cNvPr id="1318" name="Google Shape;1318;p61"/>
          <p:cNvCxnSpPr/>
          <p:nvPr/>
        </p:nvCxnSpPr>
        <p:spPr>
          <a:xfrm rot="10800000">
            <a:off x="6322413" y="2488744"/>
            <a:ext cx="0" cy="99555"/>
          </a:xfrm>
          <a:prstGeom prst="straightConnector1">
            <a:avLst/>
          </a:prstGeom>
          <a:noFill/>
          <a:ln cap="flat" cmpd="sng" w="9525">
            <a:solidFill>
              <a:schemeClr val="accent4"/>
            </a:solidFill>
            <a:prstDash val="solid"/>
            <a:round/>
            <a:headEnd len="sm" w="sm" type="none"/>
            <a:tailEnd len="sm" w="sm" type="none"/>
          </a:ln>
        </p:spPr>
      </p:cxnSp>
      <p:sp>
        <p:nvSpPr>
          <p:cNvPr id="1319" name="Google Shape;1319;p61"/>
          <p:cNvSpPr txBox="1"/>
          <p:nvPr/>
        </p:nvSpPr>
        <p:spPr>
          <a:xfrm>
            <a:off x="6265696" y="262947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3</a:t>
            </a:r>
            <a:endParaRPr/>
          </a:p>
        </p:txBody>
      </p:sp>
      <p:cxnSp>
        <p:nvCxnSpPr>
          <p:cNvPr id="1320" name="Google Shape;1320;p61"/>
          <p:cNvCxnSpPr/>
          <p:nvPr/>
        </p:nvCxnSpPr>
        <p:spPr>
          <a:xfrm rot="10800000">
            <a:off x="7671649" y="2488744"/>
            <a:ext cx="0" cy="99555"/>
          </a:xfrm>
          <a:prstGeom prst="straightConnector1">
            <a:avLst/>
          </a:prstGeom>
          <a:noFill/>
          <a:ln cap="flat" cmpd="sng" w="9525">
            <a:solidFill>
              <a:schemeClr val="accent4"/>
            </a:solidFill>
            <a:prstDash val="solid"/>
            <a:round/>
            <a:headEnd len="sm" w="sm" type="none"/>
            <a:tailEnd len="sm" w="sm" type="none"/>
          </a:ln>
        </p:spPr>
      </p:cxnSp>
      <p:sp>
        <p:nvSpPr>
          <p:cNvPr id="1321" name="Google Shape;1321;p61"/>
          <p:cNvSpPr txBox="1"/>
          <p:nvPr/>
        </p:nvSpPr>
        <p:spPr>
          <a:xfrm>
            <a:off x="7616058" y="262947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5</a:t>
            </a:r>
            <a:endParaRPr/>
          </a:p>
        </p:txBody>
      </p:sp>
      <p:cxnSp>
        <p:nvCxnSpPr>
          <p:cNvPr id="1322" name="Google Shape;1322;p61"/>
          <p:cNvCxnSpPr/>
          <p:nvPr/>
        </p:nvCxnSpPr>
        <p:spPr>
          <a:xfrm rot="10800000">
            <a:off x="9020885" y="2488744"/>
            <a:ext cx="0" cy="99555"/>
          </a:xfrm>
          <a:prstGeom prst="straightConnector1">
            <a:avLst/>
          </a:prstGeom>
          <a:noFill/>
          <a:ln cap="flat" cmpd="sng" w="9525">
            <a:solidFill>
              <a:schemeClr val="accent4"/>
            </a:solidFill>
            <a:prstDash val="solid"/>
            <a:round/>
            <a:headEnd len="sm" w="sm" type="none"/>
            <a:tailEnd len="sm" w="sm" type="none"/>
          </a:ln>
        </p:spPr>
      </p:cxnSp>
      <p:sp>
        <p:nvSpPr>
          <p:cNvPr id="1323" name="Google Shape;1323;p61"/>
          <p:cNvSpPr txBox="1"/>
          <p:nvPr/>
        </p:nvSpPr>
        <p:spPr>
          <a:xfrm>
            <a:off x="8966420" y="262947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7</a:t>
            </a:r>
            <a:endParaRPr/>
          </a:p>
        </p:txBody>
      </p:sp>
      <p:cxnSp>
        <p:nvCxnSpPr>
          <p:cNvPr id="1324" name="Google Shape;1324;p61"/>
          <p:cNvCxnSpPr/>
          <p:nvPr/>
        </p:nvCxnSpPr>
        <p:spPr>
          <a:xfrm rot="10800000">
            <a:off x="9695503" y="2488744"/>
            <a:ext cx="0" cy="99555"/>
          </a:xfrm>
          <a:prstGeom prst="straightConnector1">
            <a:avLst/>
          </a:prstGeom>
          <a:noFill/>
          <a:ln cap="flat" cmpd="sng" w="9525">
            <a:solidFill>
              <a:schemeClr val="accent4"/>
            </a:solidFill>
            <a:prstDash val="solid"/>
            <a:round/>
            <a:headEnd len="sm" w="sm" type="none"/>
            <a:tailEnd len="sm" w="sm" type="none"/>
          </a:ln>
        </p:spPr>
      </p:cxnSp>
      <p:sp>
        <p:nvSpPr>
          <p:cNvPr id="1325" name="Google Shape;1325;p61"/>
          <p:cNvSpPr txBox="1"/>
          <p:nvPr/>
        </p:nvSpPr>
        <p:spPr>
          <a:xfrm>
            <a:off x="9641601" y="262947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8</a:t>
            </a:r>
            <a:endParaRPr/>
          </a:p>
        </p:txBody>
      </p:sp>
      <p:cxnSp>
        <p:nvCxnSpPr>
          <p:cNvPr id="1326" name="Google Shape;1326;p61"/>
          <p:cNvCxnSpPr/>
          <p:nvPr/>
        </p:nvCxnSpPr>
        <p:spPr>
          <a:xfrm rot="10800000">
            <a:off x="10370117" y="2483981"/>
            <a:ext cx="0" cy="99555"/>
          </a:xfrm>
          <a:prstGeom prst="straightConnector1">
            <a:avLst/>
          </a:prstGeom>
          <a:noFill/>
          <a:ln cap="flat" cmpd="sng" w="9525">
            <a:solidFill>
              <a:schemeClr val="accent4"/>
            </a:solidFill>
            <a:prstDash val="solid"/>
            <a:round/>
            <a:headEnd len="sm" w="sm" type="none"/>
            <a:tailEnd len="sm" w="sm" type="none"/>
          </a:ln>
        </p:spPr>
      </p:cxnSp>
      <p:sp>
        <p:nvSpPr>
          <p:cNvPr id="1327" name="Google Shape;1327;p61"/>
          <p:cNvSpPr txBox="1"/>
          <p:nvPr/>
        </p:nvSpPr>
        <p:spPr>
          <a:xfrm>
            <a:off x="10316779" y="262947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9</a:t>
            </a:r>
            <a:endParaRPr/>
          </a:p>
        </p:txBody>
      </p:sp>
      <p:cxnSp>
        <p:nvCxnSpPr>
          <p:cNvPr id="1328" name="Google Shape;1328;p61"/>
          <p:cNvCxnSpPr/>
          <p:nvPr/>
        </p:nvCxnSpPr>
        <p:spPr>
          <a:xfrm rot="10800000">
            <a:off x="429855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29" name="Google Shape;1329;p61"/>
          <p:cNvCxnSpPr/>
          <p:nvPr/>
        </p:nvCxnSpPr>
        <p:spPr>
          <a:xfrm rot="10800000">
            <a:off x="436523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0" name="Google Shape;1330;p61"/>
          <p:cNvCxnSpPr/>
          <p:nvPr/>
        </p:nvCxnSpPr>
        <p:spPr>
          <a:xfrm rot="10800000">
            <a:off x="443429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1" name="Google Shape;1331;p61"/>
          <p:cNvCxnSpPr/>
          <p:nvPr/>
        </p:nvCxnSpPr>
        <p:spPr>
          <a:xfrm rot="10800000">
            <a:off x="450810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2" name="Google Shape;1332;p61"/>
          <p:cNvCxnSpPr/>
          <p:nvPr/>
        </p:nvCxnSpPr>
        <p:spPr>
          <a:xfrm rot="10800000">
            <a:off x="460335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3" name="Google Shape;1333;p61"/>
          <p:cNvCxnSpPr/>
          <p:nvPr/>
        </p:nvCxnSpPr>
        <p:spPr>
          <a:xfrm rot="10800000">
            <a:off x="466289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4" name="Google Shape;1334;p61"/>
          <p:cNvCxnSpPr/>
          <p:nvPr/>
        </p:nvCxnSpPr>
        <p:spPr>
          <a:xfrm rot="10800000">
            <a:off x="472718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5" name="Google Shape;1335;p61"/>
          <p:cNvCxnSpPr/>
          <p:nvPr/>
        </p:nvCxnSpPr>
        <p:spPr>
          <a:xfrm rot="10800000">
            <a:off x="479147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6" name="Google Shape;1336;p61"/>
          <p:cNvCxnSpPr/>
          <p:nvPr/>
        </p:nvCxnSpPr>
        <p:spPr>
          <a:xfrm rot="10800000">
            <a:off x="485100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7" name="Google Shape;1337;p61"/>
          <p:cNvCxnSpPr/>
          <p:nvPr/>
        </p:nvCxnSpPr>
        <p:spPr>
          <a:xfrm rot="10800000">
            <a:off x="491533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8" name="Google Shape;1338;p61"/>
          <p:cNvCxnSpPr/>
          <p:nvPr/>
        </p:nvCxnSpPr>
        <p:spPr>
          <a:xfrm rot="10800000">
            <a:off x="502333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39" name="Google Shape;1339;p61"/>
          <p:cNvCxnSpPr/>
          <p:nvPr/>
        </p:nvCxnSpPr>
        <p:spPr>
          <a:xfrm rot="10800000">
            <a:off x="511144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0" name="Google Shape;1340;p61"/>
          <p:cNvCxnSpPr/>
          <p:nvPr/>
        </p:nvCxnSpPr>
        <p:spPr>
          <a:xfrm rot="10800000">
            <a:off x="516859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1" name="Google Shape;1341;p61"/>
          <p:cNvCxnSpPr/>
          <p:nvPr/>
        </p:nvCxnSpPr>
        <p:spPr>
          <a:xfrm rot="10800000">
            <a:off x="524955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2" name="Google Shape;1342;p61"/>
          <p:cNvCxnSpPr/>
          <p:nvPr/>
        </p:nvCxnSpPr>
        <p:spPr>
          <a:xfrm rot="10800000">
            <a:off x="531861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3" name="Google Shape;1343;p61"/>
          <p:cNvCxnSpPr/>
          <p:nvPr/>
        </p:nvCxnSpPr>
        <p:spPr>
          <a:xfrm rot="10800000">
            <a:off x="5368616"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4" name="Google Shape;1344;p61"/>
          <p:cNvCxnSpPr/>
          <p:nvPr/>
        </p:nvCxnSpPr>
        <p:spPr>
          <a:xfrm rot="10800000">
            <a:off x="5442435"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5" name="Google Shape;1345;p61"/>
          <p:cNvCxnSpPr/>
          <p:nvPr/>
        </p:nvCxnSpPr>
        <p:spPr>
          <a:xfrm rot="10800000">
            <a:off x="550672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6" name="Google Shape;1346;p61"/>
          <p:cNvCxnSpPr/>
          <p:nvPr/>
        </p:nvCxnSpPr>
        <p:spPr>
          <a:xfrm rot="10800000">
            <a:off x="557274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7" name="Google Shape;1347;p61"/>
          <p:cNvCxnSpPr/>
          <p:nvPr/>
        </p:nvCxnSpPr>
        <p:spPr>
          <a:xfrm rot="10800000">
            <a:off x="5647795"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8" name="Google Shape;1348;p61"/>
          <p:cNvCxnSpPr/>
          <p:nvPr/>
        </p:nvCxnSpPr>
        <p:spPr>
          <a:xfrm rot="10800000">
            <a:off x="5702747"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49" name="Google Shape;1349;p61"/>
          <p:cNvCxnSpPr/>
          <p:nvPr/>
        </p:nvCxnSpPr>
        <p:spPr>
          <a:xfrm rot="10800000">
            <a:off x="574874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0" name="Google Shape;1350;p61"/>
          <p:cNvCxnSpPr/>
          <p:nvPr/>
        </p:nvCxnSpPr>
        <p:spPr>
          <a:xfrm rot="10800000">
            <a:off x="581303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1" name="Google Shape;1351;p61"/>
          <p:cNvCxnSpPr/>
          <p:nvPr/>
        </p:nvCxnSpPr>
        <p:spPr>
          <a:xfrm rot="10800000">
            <a:off x="587732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2" name="Google Shape;1352;p61"/>
          <p:cNvCxnSpPr/>
          <p:nvPr/>
        </p:nvCxnSpPr>
        <p:spPr>
          <a:xfrm rot="10800000">
            <a:off x="593685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3" name="Google Shape;1353;p61"/>
          <p:cNvCxnSpPr/>
          <p:nvPr/>
        </p:nvCxnSpPr>
        <p:spPr>
          <a:xfrm rot="10800000">
            <a:off x="600118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4" name="Google Shape;1354;p61"/>
          <p:cNvCxnSpPr/>
          <p:nvPr/>
        </p:nvCxnSpPr>
        <p:spPr>
          <a:xfrm rot="10800000">
            <a:off x="610918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5" name="Google Shape;1355;p61"/>
          <p:cNvCxnSpPr/>
          <p:nvPr/>
        </p:nvCxnSpPr>
        <p:spPr>
          <a:xfrm rot="10800000">
            <a:off x="619729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6" name="Google Shape;1356;p61"/>
          <p:cNvCxnSpPr/>
          <p:nvPr/>
        </p:nvCxnSpPr>
        <p:spPr>
          <a:xfrm rot="10800000">
            <a:off x="625444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7" name="Google Shape;1357;p61"/>
          <p:cNvCxnSpPr/>
          <p:nvPr/>
        </p:nvCxnSpPr>
        <p:spPr>
          <a:xfrm rot="10800000">
            <a:off x="633540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8" name="Google Shape;1358;p61"/>
          <p:cNvCxnSpPr/>
          <p:nvPr/>
        </p:nvCxnSpPr>
        <p:spPr>
          <a:xfrm rot="10800000">
            <a:off x="640446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59" name="Google Shape;1359;p61"/>
          <p:cNvCxnSpPr/>
          <p:nvPr/>
        </p:nvCxnSpPr>
        <p:spPr>
          <a:xfrm rot="10800000">
            <a:off x="6454466"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0" name="Google Shape;1360;p61"/>
          <p:cNvCxnSpPr/>
          <p:nvPr/>
        </p:nvCxnSpPr>
        <p:spPr>
          <a:xfrm rot="10800000">
            <a:off x="6528285"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1" name="Google Shape;1361;p61"/>
          <p:cNvCxnSpPr/>
          <p:nvPr/>
        </p:nvCxnSpPr>
        <p:spPr>
          <a:xfrm rot="10800000">
            <a:off x="659257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2" name="Google Shape;1362;p61"/>
          <p:cNvCxnSpPr/>
          <p:nvPr/>
        </p:nvCxnSpPr>
        <p:spPr>
          <a:xfrm rot="10800000">
            <a:off x="6634572"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3" name="Google Shape;1363;p61"/>
          <p:cNvCxnSpPr/>
          <p:nvPr/>
        </p:nvCxnSpPr>
        <p:spPr>
          <a:xfrm rot="10800000">
            <a:off x="6698866"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4" name="Google Shape;1364;p61"/>
          <p:cNvCxnSpPr/>
          <p:nvPr/>
        </p:nvCxnSpPr>
        <p:spPr>
          <a:xfrm rot="10800000">
            <a:off x="676488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5" name="Google Shape;1365;p61"/>
          <p:cNvCxnSpPr/>
          <p:nvPr/>
        </p:nvCxnSpPr>
        <p:spPr>
          <a:xfrm rot="10800000">
            <a:off x="6839932"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6" name="Google Shape;1366;p61"/>
          <p:cNvCxnSpPr/>
          <p:nvPr/>
        </p:nvCxnSpPr>
        <p:spPr>
          <a:xfrm rot="10800000">
            <a:off x="689488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7" name="Google Shape;1367;p61"/>
          <p:cNvCxnSpPr/>
          <p:nvPr/>
        </p:nvCxnSpPr>
        <p:spPr>
          <a:xfrm rot="10800000">
            <a:off x="6940877"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8" name="Google Shape;1368;p61"/>
          <p:cNvCxnSpPr/>
          <p:nvPr/>
        </p:nvCxnSpPr>
        <p:spPr>
          <a:xfrm rot="10800000">
            <a:off x="699703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69" name="Google Shape;1369;p61"/>
          <p:cNvCxnSpPr/>
          <p:nvPr/>
        </p:nvCxnSpPr>
        <p:spPr>
          <a:xfrm rot="10800000">
            <a:off x="708513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0" name="Google Shape;1370;p61"/>
          <p:cNvCxnSpPr/>
          <p:nvPr/>
        </p:nvCxnSpPr>
        <p:spPr>
          <a:xfrm rot="10800000">
            <a:off x="714228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1" name="Google Shape;1371;p61"/>
          <p:cNvCxnSpPr/>
          <p:nvPr/>
        </p:nvCxnSpPr>
        <p:spPr>
          <a:xfrm rot="10800000">
            <a:off x="722325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2" name="Google Shape;1372;p61"/>
          <p:cNvCxnSpPr/>
          <p:nvPr/>
        </p:nvCxnSpPr>
        <p:spPr>
          <a:xfrm rot="10800000">
            <a:off x="7292307"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3" name="Google Shape;1373;p61"/>
          <p:cNvCxnSpPr/>
          <p:nvPr/>
        </p:nvCxnSpPr>
        <p:spPr>
          <a:xfrm rot="10800000">
            <a:off x="7342313"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4" name="Google Shape;1374;p61"/>
          <p:cNvCxnSpPr/>
          <p:nvPr/>
        </p:nvCxnSpPr>
        <p:spPr>
          <a:xfrm rot="10800000">
            <a:off x="7416132"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5" name="Google Shape;1375;p61"/>
          <p:cNvCxnSpPr/>
          <p:nvPr/>
        </p:nvCxnSpPr>
        <p:spPr>
          <a:xfrm rot="10800000">
            <a:off x="7480426"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6" name="Google Shape;1376;p61"/>
          <p:cNvCxnSpPr/>
          <p:nvPr/>
        </p:nvCxnSpPr>
        <p:spPr>
          <a:xfrm rot="10800000">
            <a:off x="752241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7" name="Google Shape;1377;p61"/>
          <p:cNvCxnSpPr/>
          <p:nvPr/>
        </p:nvCxnSpPr>
        <p:spPr>
          <a:xfrm rot="10800000">
            <a:off x="7586713"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8" name="Google Shape;1378;p61"/>
          <p:cNvCxnSpPr/>
          <p:nvPr/>
        </p:nvCxnSpPr>
        <p:spPr>
          <a:xfrm rot="10800000">
            <a:off x="765272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79" name="Google Shape;1379;p61"/>
          <p:cNvCxnSpPr/>
          <p:nvPr/>
        </p:nvCxnSpPr>
        <p:spPr>
          <a:xfrm rot="10800000">
            <a:off x="772777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0" name="Google Shape;1380;p61"/>
          <p:cNvCxnSpPr/>
          <p:nvPr/>
        </p:nvCxnSpPr>
        <p:spPr>
          <a:xfrm rot="10800000">
            <a:off x="778273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1" name="Google Shape;1381;p61"/>
          <p:cNvCxnSpPr/>
          <p:nvPr/>
        </p:nvCxnSpPr>
        <p:spPr>
          <a:xfrm rot="10800000">
            <a:off x="782872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2" name="Google Shape;1382;p61"/>
          <p:cNvCxnSpPr/>
          <p:nvPr/>
        </p:nvCxnSpPr>
        <p:spPr>
          <a:xfrm rot="10800000">
            <a:off x="7894247"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3" name="Google Shape;1383;p61"/>
          <p:cNvCxnSpPr/>
          <p:nvPr/>
        </p:nvCxnSpPr>
        <p:spPr>
          <a:xfrm rot="10800000">
            <a:off x="7989497"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4" name="Google Shape;1384;p61"/>
          <p:cNvCxnSpPr/>
          <p:nvPr/>
        </p:nvCxnSpPr>
        <p:spPr>
          <a:xfrm rot="10800000">
            <a:off x="804902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5" name="Google Shape;1385;p61"/>
          <p:cNvCxnSpPr/>
          <p:nvPr/>
        </p:nvCxnSpPr>
        <p:spPr>
          <a:xfrm rot="10800000">
            <a:off x="8113322"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6" name="Google Shape;1386;p61"/>
          <p:cNvCxnSpPr/>
          <p:nvPr/>
        </p:nvCxnSpPr>
        <p:spPr>
          <a:xfrm rot="10800000">
            <a:off x="8177616"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7" name="Google Shape;1387;p61"/>
          <p:cNvCxnSpPr/>
          <p:nvPr/>
        </p:nvCxnSpPr>
        <p:spPr>
          <a:xfrm rot="10800000">
            <a:off x="8237147"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8" name="Google Shape;1388;p61"/>
          <p:cNvCxnSpPr/>
          <p:nvPr/>
        </p:nvCxnSpPr>
        <p:spPr>
          <a:xfrm rot="10800000">
            <a:off x="830433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89" name="Google Shape;1389;p61"/>
          <p:cNvCxnSpPr/>
          <p:nvPr/>
        </p:nvCxnSpPr>
        <p:spPr>
          <a:xfrm rot="10800000">
            <a:off x="8378157"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0" name="Google Shape;1390;p61"/>
          <p:cNvCxnSpPr/>
          <p:nvPr/>
        </p:nvCxnSpPr>
        <p:spPr>
          <a:xfrm rot="10800000">
            <a:off x="844245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1" name="Google Shape;1391;p61"/>
          <p:cNvCxnSpPr/>
          <p:nvPr/>
        </p:nvCxnSpPr>
        <p:spPr>
          <a:xfrm rot="10800000">
            <a:off x="848444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2" name="Google Shape;1392;p61"/>
          <p:cNvCxnSpPr/>
          <p:nvPr/>
        </p:nvCxnSpPr>
        <p:spPr>
          <a:xfrm rot="10800000">
            <a:off x="854873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3" name="Google Shape;1393;p61"/>
          <p:cNvCxnSpPr/>
          <p:nvPr/>
        </p:nvCxnSpPr>
        <p:spPr>
          <a:xfrm rot="10800000">
            <a:off x="8614753"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4" name="Google Shape;1394;p61"/>
          <p:cNvCxnSpPr/>
          <p:nvPr/>
        </p:nvCxnSpPr>
        <p:spPr>
          <a:xfrm rot="10800000">
            <a:off x="868980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5" name="Google Shape;1395;p61"/>
          <p:cNvCxnSpPr/>
          <p:nvPr/>
        </p:nvCxnSpPr>
        <p:spPr>
          <a:xfrm rot="10800000">
            <a:off x="8744756"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6" name="Google Shape;1396;p61"/>
          <p:cNvCxnSpPr/>
          <p:nvPr/>
        </p:nvCxnSpPr>
        <p:spPr>
          <a:xfrm rot="10800000">
            <a:off x="879074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7" name="Google Shape;1397;p61"/>
          <p:cNvCxnSpPr/>
          <p:nvPr/>
        </p:nvCxnSpPr>
        <p:spPr>
          <a:xfrm rot="10800000">
            <a:off x="8863932"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8" name="Google Shape;1398;p61"/>
          <p:cNvCxnSpPr/>
          <p:nvPr/>
        </p:nvCxnSpPr>
        <p:spPr>
          <a:xfrm rot="10800000">
            <a:off x="8905925"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399" name="Google Shape;1399;p61"/>
          <p:cNvCxnSpPr/>
          <p:nvPr/>
        </p:nvCxnSpPr>
        <p:spPr>
          <a:xfrm rot="10800000">
            <a:off x="897021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0" name="Google Shape;1400;p61"/>
          <p:cNvCxnSpPr/>
          <p:nvPr/>
        </p:nvCxnSpPr>
        <p:spPr>
          <a:xfrm rot="10800000">
            <a:off x="903623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1" name="Google Shape;1401;p61"/>
          <p:cNvCxnSpPr/>
          <p:nvPr/>
        </p:nvCxnSpPr>
        <p:spPr>
          <a:xfrm rot="10800000">
            <a:off x="9111285"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2" name="Google Shape;1402;p61"/>
          <p:cNvCxnSpPr/>
          <p:nvPr/>
        </p:nvCxnSpPr>
        <p:spPr>
          <a:xfrm rot="10800000">
            <a:off x="9166237"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3" name="Google Shape;1403;p61"/>
          <p:cNvCxnSpPr/>
          <p:nvPr/>
        </p:nvCxnSpPr>
        <p:spPr>
          <a:xfrm rot="10800000">
            <a:off x="921223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4" name="Google Shape;1404;p61"/>
          <p:cNvCxnSpPr/>
          <p:nvPr/>
        </p:nvCxnSpPr>
        <p:spPr>
          <a:xfrm rot="10800000">
            <a:off x="9277753"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5" name="Google Shape;1405;p61"/>
          <p:cNvCxnSpPr/>
          <p:nvPr/>
        </p:nvCxnSpPr>
        <p:spPr>
          <a:xfrm rot="10800000">
            <a:off x="9373003"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6" name="Google Shape;1406;p61"/>
          <p:cNvCxnSpPr/>
          <p:nvPr/>
        </p:nvCxnSpPr>
        <p:spPr>
          <a:xfrm rot="10800000">
            <a:off x="943253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7" name="Google Shape;1407;p61"/>
          <p:cNvCxnSpPr/>
          <p:nvPr/>
        </p:nvCxnSpPr>
        <p:spPr>
          <a:xfrm rot="10800000">
            <a:off x="949682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8" name="Google Shape;1408;p61"/>
          <p:cNvCxnSpPr/>
          <p:nvPr/>
        </p:nvCxnSpPr>
        <p:spPr>
          <a:xfrm rot="10800000">
            <a:off x="9561122"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09" name="Google Shape;1409;p61"/>
          <p:cNvCxnSpPr/>
          <p:nvPr/>
        </p:nvCxnSpPr>
        <p:spPr>
          <a:xfrm rot="10800000">
            <a:off x="9620653"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0" name="Google Shape;1410;p61"/>
          <p:cNvCxnSpPr/>
          <p:nvPr/>
        </p:nvCxnSpPr>
        <p:spPr>
          <a:xfrm rot="10800000">
            <a:off x="968784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1" name="Google Shape;1411;p61"/>
          <p:cNvCxnSpPr/>
          <p:nvPr/>
        </p:nvCxnSpPr>
        <p:spPr>
          <a:xfrm rot="10800000">
            <a:off x="9761663"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2" name="Google Shape;1412;p61"/>
          <p:cNvCxnSpPr/>
          <p:nvPr/>
        </p:nvCxnSpPr>
        <p:spPr>
          <a:xfrm rot="10800000">
            <a:off x="9825957"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3" name="Google Shape;1413;p61"/>
          <p:cNvCxnSpPr/>
          <p:nvPr/>
        </p:nvCxnSpPr>
        <p:spPr>
          <a:xfrm rot="10800000">
            <a:off x="986795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4" name="Google Shape;1414;p61"/>
          <p:cNvCxnSpPr/>
          <p:nvPr/>
        </p:nvCxnSpPr>
        <p:spPr>
          <a:xfrm rot="10800000">
            <a:off x="9942341"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5" name="Google Shape;1415;p61"/>
          <p:cNvCxnSpPr/>
          <p:nvPr/>
        </p:nvCxnSpPr>
        <p:spPr>
          <a:xfrm rot="10800000">
            <a:off x="9997293"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6" name="Google Shape;1416;p61"/>
          <p:cNvCxnSpPr/>
          <p:nvPr/>
        </p:nvCxnSpPr>
        <p:spPr>
          <a:xfrm rot="10800000">
            <a:off x="10043286"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7" name="Google Shape;1417;p61"/>
          <p:cNvCxnSpPr/>
          <p:nvPr/>
        </p:nvCxnSpPr>
        <p:spPr>
          <a:xfrm rot="10800000">
            <a:off x="1010880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8" name="Google Shape;1418;p61"/>
          <p:cNvCxnSpPr/>
          <p:nvPr/>
        </p:nvCxnSpPr>
        <p:spPr>
          <a:xfrm rot="10800000">
            <a:off x="1020405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19" name="Google Shape;1419;p61"/>
          <p:cNvCxnSpPr/>
          <p:nvPr/>
        </p:nvCxnSpPr>
        <p:spPr>
          <a:xfrm rot="10800000">
            <a:off x="1026359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20" name="Google Shape;1420;p61"/>
          <p:cNvCxnSpPr/>
          <p:nvPr/>
        </p:nvCxnSpPr>
        <p:spPr>
          <a:xfrm rot="10800000">
            <a:off x="10327884"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21" name="Google Shape;1421;p61"/>
          <p:cNvCxnSpPr/>
          <p:nvPr/>
        </p:nvCxnSpPr>
        <p:spPr>
          <a:xfrm rot="10800000">
            <a:off x="10392178"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22" name="Google Shape;1422;p61"/>
          <p:cNvCxnSpPr/>
          <p:nvPr/>
        </p:nvCxnSpPr>
        <p:spPr>
          <a:xfrm rot="10800000">
            <a:off x="1045170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23" name="Google Shape;1423;p61"/>
          <p:cNvCxnSpPr/>
          <p:nvPr/>
        </p:nvCxnSpPr>
        <p:spPr>
          <a:xfrm rot="10800000">
            <a:off x="1051890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24" name="Google Shape;1424;p61"/>
          <p:cNvCxnSpPr/>
          <p:nvPr/>
        </p:nvCxnSpPr>
        <p:spPr>
          <a:xfrm rot="10800000">
            <a:off x="10592719"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25" name="Google Shape;1425;p61"/>
          <p:cNvCxnSpPr/>
          <p:nvPr/>
        </p:nvCxnSpPr>
        <p:spPr>
          <a:xfrm rot="10800000">
            <a:off x="10657013"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26" name="Google Shape;1426;p61"/>
          <p:cNvCxnSpPr/>
          <p:nvPr/>
        </p:nvCxnSpPr>
        <p:spPr>
          <a:xfrm rot="10800000">
            <a:off x="10728450"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27" name="Google Shape;1427;p61"/>
          <p:cNvCxnSpPr/>
          <p:nvPr/>
        </p:nvCxnSpPr>
        <p:spPr>
          <a:xfrm rot="10800000">
            <a:off x="10814175" y="2287313"/>
            <a:ext cx="0" cy="99555"/>
          </a:xfrm>
          <a:prstGeom prst="straightConnector1">
            <a:avLst/>
          </a:prstGeom>
          <a:noFill/>
          <a:ln cap="flat" cmpd="sng" w="28575">
            <a:solidFill>
              <a:schemeClr val="dk1"/>
            </a:solidFill>
            <a:prstDash val="solid"/>
            <a:round/>
            <a:headEnd len="sm" w="sm" type="none"/>
            <a:tailEnd len="sm" w="sm" type="none"/>
          </a:ln>
        </p:spPr>
      </p:cxnSp>
      <p:cxnSp>
        <p:nvCxnSpPr>
          <p:cNvPr id="1428" name="Google Shape;1428;p61"/>
          <p:cNvCxnSpPr/>
          <p:nvPr/>
        </p:nvCxnSpPr>
        <p:spPr>
          <a:xfrm>
            <a:off x="4980506" y="2043813"/>
            <a:ext cx="1320968" cy="0"/>
          </a:xfrm>
          <a:prstGeom prst="straightConnector1">
            <a:avLst/>
          </a:prstGeom>
          <a:noFill/>
          <a:ln cap="flat" cmpd="sng" w="9525">
            <a:solidFill>
              <a:schemeClr val="accent4"/>
            </a:solidFill>
            <a:prstDash val="solid"/>
            <a:round/>
            <a:headEnd len="med" w="med" type="triangle"/>
            <a:tailEnd len="med" w="med" type="triangle"/>
          </a:ln>
        </p:spPr>
      </p:cxnSp>
      <p:sp>
        <p:nvSpPr>
          <p:cNvPr id="1429" name="Google Shape;1429;p61"/>
          <p:cNvSpPr txBox="1"/>
          <p:nvPr/>
        </p:nvSpPr>
        <p:spPr>
          <a:xfrm>
            <a:off x="5240079" y="2046511"/>
            <a:ext cx="893912" cy="17806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gesture of 2’</a:t>
            </a:r>
            <a:endParaRPr/>
          </a:p>
        </p:txBody>
      </p:sp>
      <p:cxnSp>
        <p:nvCxnSpPr>
          <p:cNvPr id="1430" name="Google Shape;1430;p61"/>
          <p:cNvCxnSpPr/>
          <p:nvPr/>
        </p:nvCxnSpPr>
        <p:spPr>
          <a:xfrm>
            <a:off x="7633227" y="2043813"/>
            <a:ext cx="1320968" cy="0"/>
          </a:xfrm>
          <a:prstGeom prst="straightConnector1">
            <a:avLst/>
          </a:prstGeom>
          <a:noFill/>
          <a:ln cap="flat" cmpd="sng" w="9525">
            <a:solidFill>
              <a:schemeClr val="accent4"/>
            </a:solidFill>
            <a:prstDash val="solid"/>
            <a:round/>
            <a:headEnd len="med" w="med" type="triangle"/>
            <a:tailEnd len="med" w="med" type="triangle"/>
          </a:ln>
        </p:spPr>
      </p:cxnSp>
      <p:sp>
        <p:nvSpPr>
          <p:cNvPr id="1431" name="Google Shape;1431;p61"/>
          <p:cNvSpPr txBox="1"/>
          <p:nvPr/>
        </p:nvSpPr>
        <p:spPr>
          <a:xfrm>
            <a:off x="7892800" y="2046511"/>
            <a:ext cx="893912" cy="17806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gesture of 2’</a:t>
            </a:r>
            <a:endParaRPr/>
          </a:p>
        </p:txBody>
      </p:sp>
      <p:grpSp>
        <p:nvGrpSpPr>
          <p:cNvPr id="1432" name="Google Shape;1432;p61"/>
          <p:cNvGrpSpPr/>
          <p:nvPr/>
        </p:nvGrpSpPr>
        <p:grpSpPr>
          <a:xfrm>
            <a:off x="5496792" y="1303627"/>
            <a:ext cx="693572" cy="626430"/>
            <a:chOff x="8700377" y="1303627"/>
            <a:chExt cx="693572" cy="626430"/>
          </a:xfrm>
        </p:grpSpPr>
        <p:grpSp>
          <p:nvGrpSpPr>
            <p:cNvPr id="1433" name="Google Shape;1433;p61"/>
            <p:cNvGrpSpPr/>
            <p:nvPr/>
          </p:nvGrpSpPr>
          <p:grpSpPr>
            <a:xfrm>
              <a:off x="8901163" y="1303627"/>
              <a:ext cx="492786" cy="503475"/>
              <a:chOff x="9503208" y="1119920"/>
              <a:chExt cx="492786" cy="503475"/>
            </a:xfrm>
          </p:grpSpPr>
          <p:sp>
            <p:nvSpPr>
              <p:cNvPr id="1434" name="Google Shape;1434;p61"/>
              <p:cNvSpPr/>
              <p:nvPr/>
            </p:nvSpPr>
            <p:spPr>
              <a:xfrm>
                <a:off x="9676245" y="1119920"/>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5" name="Google Shape;1435;p61"/>
              <p:cNvSpPr/>
              <p:nvPr/>
            </p:nvSpPr>
            <p:spPr>
              <a:xfrm>
                <a:off x="9645815" y="1139910"/>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6" name="Google Shape;1436;p61"/>
              <p:cNvSpPr/>
              <p:nvPr/>
            </p:nvSpPr>
            <p:spPr>
              <a:xfrm>
                <a:off x="9610163" y="1161728"/>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7" name="Google Shape;1437;p61"/>
              <p:cNvSpPr/>
              <p:nvPr/>
            </p:nvSpPr>
            <p:spPr>
              <a:xfrm>
                <a:off x="9574511" y="1183548"/>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8" name="Google Shape;1438;p61"/>
              <p:cNvSpPr/>
              <p:nvPr/>
            </p:nvSpPr>
            <p:spPr>
              <a:xfrm>
                <a:off x="9538860" y="1205367"/>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9" name="Google Shape;1439;p61"/>
              <p:cNvSpPr/>
              <p:nvPr/>
            </p:nvSpPr>
            <p:spPr>
              <a:xfrm>
                <a:off x="9503208" y="1227186"/>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440" name="Google Shape;1440;p61"/>
            <p:cNvSpPr/>
            <p:nvPr/>
          </p:nvSpPr>
          <p:spPr>
            <a:xfrm>
              <a:off x="8873414" y="1426582"/>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1" name="Google Shape;1441;p61"/>
            <p:cNvSpPr/>
            <p:nvPr/>
          </p:nvSpPr>
          <p:spPr>
            <a:xfrm>
              <a:off x="8842984" y="1446572"/>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2" name="Google Shape;1442;p61"/>
            <p:cNvSpPr/>
            <p:nvPr/>
          </p:nvSpPr>
          <p:spPr>
            <a:xfrm>
              <a:off x="8807332" y="1468390"/>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3" name="Google Shape;1443;p61"/>
            <p:cNvSpPr/>
            <p:nvPr/>
          </p:nvSpPr>
          <p:spPr>
            <a:xfrm>
              <a:off x="8771680" y="1490210"/>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4" name="Google Shape;1444;p61"/>
            <p:cNvSpPr/>
            <p:nvPr/>
          </p:nvSpPr>
          <p:spPr>
            <a:xfrm>
              <a:off x="8736029" y="1512029"/>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5" name="Google Shape;1445;p61"/>
            <p:cNvSpPr/>
            <p:nvPr/>
          </p:nvSpPr>
          <p:spPr>
            <a:xfrm>
              <a:off x="8700377" y="1533848"/>
              <a:ext cx="319749" cy="3962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46" name="Google Shape;1446;p61"/>
            <p:cNvGrpSpPr/>
            <p:nvPr/>
          </p:nvGrpSpPr>
          <p:grpSpPr>
            <a:xfrm flipH="1">
              <a:off x="8767554" y="1565275"/>
              <a:ext cx="202545" cy="328962"/>
              <a:chOff x="1601163" y="3107069"/>
              <a:chExt cx="491846" cy="798829"/>
            </a:xfrm>
          </p:grpSpPr>
          <p:cxnSp>
            <p:nvCxnSpPr>
              <p:cNvPr id="1447" name="Google Shape;1447;p61"/>
              <p:cNvCxnSpPr/>
              <p:nvPr/>
            </p:nvCxnSpPr>
            <p:spPr>
              <a:xfrm>
                <a:off x="1693902" y="3508523"/>
                <a:ext cx="145256" cy="0"/>
              </a:xfrm>
              <a:prstGeom prst="straightConnector1">
                <a:avLst/>
              </a:prstGeom>
              <a:noFill/>
              <a:ln cap="flat" cmpd="sng" w="9525">
                <a:solidFill>
                  <a:srgbClr val="0070C0"/>
                </a:solidFill>
                <a:prstDash val="solid"/>
                <a:round/>
                <a:headEnd len="sm" w="sm" type="none"/>
                <a:tailEnd len="sm" w="sm" type="none"/>
              </a:ln>
            </p:spPr>
          </p:cxnSp>
          <p:cxnSp>
            <p:nvCxnSpPr>
              <p:cNvPr id="1448" name="Google Shape;1448;p61"/>
              <p:cNvCxnSpPr/>
              <p:nvPr/>
            </p:nvCxnSpPr>
            <p:spPr>
              <a:xfrm flipH="1" rot="10800000">
                <a:off x="1672730" y="3516239"/>
                <a:ext cx="15425" cy="153008"/>
              </a:xfrm>
              <a:prstGeom prst="straightConnector1">
                <a:avLst/>
              </a:prstGeom>
              <a:noFill/>
              <a:ln cap="flat" cmpd="sng" w="9525">
                <a:solidFill>
                  <a:srgbClr val="95EBD4"/>
                </a:solidFill>
                <a:prstDash val="solid"/>
                <a:round/>
                <a:headEnd len="sm" w="sm" type="none"/>
                <a:tailEnd len="sm" w="sm" type="none"/>
              </a:ln>
            </p:spPr>
          </p:cxnSp>
          <p:cxnSp>
            <p:nvCxnSpPr>
              <p:cNvPr id="1449" name="Google Shape;1449;p61"/>
              <p:cNvCxnSpPr/>
              <p:nvPr/>
            </p:nvCxnSpPr>
            <p:spPr>
              <a:xfrm flipH="1" rot="10800000">
                <a:off x="1647435" y="3842334"/>
                <a:ext cx="21866" cy="41333"/>
              </a:xfrm>
              <a:prstGeom prst="straightConnector1">
                <a:avLst/>
              </a:prstGeom>
              <a:noFill/>
              <a:ln cap="flat" cmpd="sng" w="9525">
                <a:solidFill>
                  <a:srgbClr val="00B050"/>
                </a:solidFill>
                <a:prstDash val="solid"/>
                <a:round/>
                <a:headEnd len="sm" w="sm" type="none"/>
                <a:tailEnd len="sm" w="sm" type="none"/>
              </a:ln>
            </p:spPr>
          </p:cxnSp>
          <p:cxnSp>
            <p:nvCxnSpPr>
              <p:cNvPr id="1450" name="Google Shape;1450;p61"/>
              <p:cNvCxnSpPr/>
              <p:nvPr/>
            </p:nvCxnSpPr>
            <p:spPr>
              <a:xfrm rot="10800000">
                <a:off x="1669327" y="3678177"/>
                <a:ext cx="0" cy="153008"/>
              </a:xfrm>
              <a:prstGeom prst="straightConnector1">
                <a:avLst/>
              </a:prstGeom>
              <a:noFill/>
              <a:ln cap="flat" cmpd="sng" w="9525">
                <a:solidFill>
                  <a:srgbClr val="92D050"/>
                </a:solidFill>
                <a:prstDash val="solid"/>
                <a:round/>
                <a:headEnd len="sm" w="sm" type="none"/>
                <a:tailEnd len="sm" w="sm" type="none"/>
              </a:ln>
            </p:spPr>
          </p:cxnSp>
          <p:cxnSp>
            <p:nvCxnSpPr>
              <p:cNvPr id="1451" name="Google Shape;1451;p61"/>
              <p:cNvCxnSpPr/>
              <p:nvPr/>
            </p:nvCxnSpPr>
            <p:spPr>
              <a:xfrm rot="10800000">
                <a:off x="1853053" y="3515258"/>
                <a:ext cx="27367" cy="146846"/>
              </a:xfrm>
              <a:prstGeom prst="straightConnector1">
                <a:avLst/>
              </a:prstGeom>
              <a:noFill/>
              <a:ln cap="flat" cmpd="sng" w="9525">
                <a:solidFill>
                  <a:srgbClr val="953308"/>
                </a:solidFill>
                <a:prstDash val="solid"/>
                <a:round/>
                <a:headEnd len="sm" w="sm" type="none"/>
                <a:tailEnd len="sm" w="sm" type="none"/>
              </a:ln>
            </p:spPr>
          </p:cxnSp>
          <p:cxnSp>
            <p:nvCxnSpPr>
              <p:cNvPr id="1452" name="Google Shape;1452;p61"/>
              <p:cNvCxnSpPr/>
              <p:nvPr/>
            </p:nvCxnSpPr>
            <p:spPr>
              <a:xfrm rot="10800000">
                <a:off x="1877017" y="3671034"/>
                <a:ext cx="0" cy="153008"/>
              </a:xfrm>
              <a:prstGeom prst="straightConnector1">
                <a:avLst/>
              </a:prstGeom>
              <a:noFill/>
              <a:ln cap="flat" cmpd="sng" w="9525">
                <a:solidFill>
                  <a:schemeClr val="accent1"/>
                </a:solidFill>
                <a:prstDash val="solid"/>
                <a:round/>
                <a:headEnd len="sm" w="sm" type="none"/>
                <a:tailEnd len="sm" w="sm" type="none"/>
              </a:ln>
            </p:spPr>
          </p:cxnSp>
          <p:cxnSp>
            <p:nvCxnSpPr>
              <p:cNvPr id="1453" name="Google Shape;1453;p61"/>
              <p:cNvCxnSpPr/>
              <p:nvPr/>
            </p:nvCxnSpPr>
            <p:spPr>
              <a:xfrm flipH="1" rot="10800000">
                <a:off x="1776096" y="3204061"/>
                <a:ext cx="6927" cy="292262"/>
              </a:xfrm>
              <a:prstGeom prst="straightConnector1">
                <a:avLst/>
              </a:prstGeom>
              <a:noFill/>
              <a:ln cap="flat" cmpd="sng" w="9525">
                <a:solidFill>
                  <a:srgbClr val="050EBB"/>
                </a:solidFill>
                <a:prstDash val="solid"/>
                <a:round/>
                <a:headEnd len="sm" w="sm" type="none"/>
                <a:tailEnd len="sm" w="sm" type="none"/>
              </a:ln>
            </p:spPr>
          </p:cxnSp>
          <p:cxnSp>
            <p:nvCxnSpPr>
              <p:cNvPr id="1454" name="Google Shape;1454;p61"/>
              <p:cNvCxnSpPr/>
              <p:nvPr/>
            </p:nvCxnSpPr>
            <p:spPr>
              <a:xfrm flipH="1" rot="10800000">
                <a:off x="1663860" y="3842334"/>
                <a:ext cx="10933" cy="53632"/>
              </a:xfrm>
              <a:prstGeom prst="straightConnector1">
                <a:avLst/>
              </a:prstGeom>
              <a:noFill/>
              <a:ln cap="flat" cmpd="sng" w="9525">
                <a:solidFill>
                  <a:srgbClr val="00B050"/>
                </a:solidFill>
                <a:prstDash val="solid"/>
                <a:round/>
                <a:headEnd len="sm" w="sm" type="none"/>
                <a:tailEnd len="sm" w="sm" type="none"/>
              </a:ln>
            </p:spPr>
          </p:cxnSp>
          <p:cxnSp>
            <p:nvCxnSpPr>
              <p:cNvPr id="1455" name="Google Shape;1455;p61"/>
              <p:cNvCxnSpPr/>
              <p:nvPr/>
            </p:nvCxnSpPr>
            <p:spPr>
              <a:xfrm rot="10800000">
                <a:off x="1876991" y="3830806"/>
                <a:ext cx="23718" cy="58017"/>
              </a:xfrm>
              <a:prstGeom prst="straightConnector1">
                <a:avLst/>
              </a:prstGeom>
              <a:noFill/>
              <a:ln cap="flat" cmpd="sng" w="9525">
                <a:solidFill>
                  <a:srgbClr val="FFC000"/>
                </a:solidFill>
                <a:prstDash val="solid"/>
                <a:round/>
                <a:headEnd len="sm" w="sm" type="none"/>
                <a:tailEnd len="sm" w="sm" type="none"/>
              </a:ln>
            </p:spPr>
          </p:cxnSp>
          <p:cxnSp>
            <p:nvCxnSpPr>
              <p:cNvPr id="1456" name="Google Shape;1456;p61"/>
              <p:cNvCxnSpPr/>
              <p:nvPr/>
            </p:nvCxnSpPr>
            <p:spPr>
              <a:xfrm rot="10800000">
                <a:off x="1882483" y="3830805"/>
                <a:ext cx="50182" cy="41333"/>
              </a:xfrm>
              <a:prstGeom prst="straightConnector1">
                <a:avLst/>
              </a:prstGeom>
              <a:noFill/>
              <a:ln cap="flat" cmpd="sng" w="9525">
                <a:solidFill>
                  <a:srgbClr val="FFC000"/>
                </a:solidFill>
                <a:prstDash val="solid"/>
                <a:round/>
                <a:headEnd len="sm" w="sm" type="none"/>
                <a:tailEnd len="sm" w="sm" type="none"/>
              </a:ln>
            </p:spPr>
          </p:cxnSp>
          <p:cxnSp>
            <p:nvCxnSpPr>
              <p:cNvPr id="1457" name="Google Shape;1457;p61"/>
              <p:cNvCxnSpPr/>
              <p:nvPr/>
            </p:nvCxnSpPr>
            <p:spPr>
              <a:xfrm flipH="1" rot="10800000">
                <a:off x="1662805" y="3206442"/>
                <a:ext cx="106598" cy="20152"/>
              </a:xfrm>
              <a:prstGeom prst="straightConnector1">
                <a:avLst/>
              </a:prstGeom>
              <a:noFill/>
              <a:ln cap="flat" cmpd="sng" w="9525">
                <a:solidFill>
                  <a:srgbClr val="050EBB"/>
                </a:solidFill>
                <a:prstDash val="solid"/>
                <a:round/>
                <a:headEnd len="sm" w="sm" type="none"/>
                <a:tailEnd len="sm" w="sm" type="none"/>
              </a:ln>
            </p:spPr>
          </p:cxnSp>
          <p:cxnSp>
            <p:nvCxnSpPr>
              <p:cNvPr id="1458" name="Google Shape;1458;p61"/>
              <p:cNvCxnSpPr/>
              <p:nvPr/>
            </p:nvCxnSpPr>
            <p:spPr>
              <a:xfrm>
                <a:off x="1898973" y="3206443"/>
                <a:ext cx="55185" cy="83522"/>
              </a:xfrm>
              <a:prstGeom prst="straightConnector1">
                <a:avLst/>
              </a:prstGeom>
              <a:noFill/>
              <a:ln cap="flat" cmpd="sng" w="9525">
                <a:solidFill>
                  <a:srgbClr val="128CB2"/>
                </a:solidFill>
                <a:prstDash val="solid"/>
                <a:round/>
                <a:headEnd len="sm" w="sm" type="none"/>
                <a:tailEnd len="sm" w="sm" type="none"/>
              </a:ln>
            </p:spPr>
          </p:cxnSp>
          <p:cxnSp>
            <p:nvCxnSpPr>
              <p:cNvPr id="1459" name="Google Shape;1459;p61"/>
              <p:cNvCxnSpPr/>
              <p:nvPr/>
            </p:nvCxnSpPr>
            <p:spPr>
              <a:xfrm>
                <a:off x="1961713" y="3293086"/>
                <a:ext cx="115211" cy="42413"/>
              </a:xfrm>
              <a:prstGeom prst="straightConnector1">
                <a:avLst/>
              </a:prstGeom>
              <a:noFill/>
              <a:ln cap="flat" cmpd="sng" w="9525">
                <a:solidFill>
                  <a:srgbClr val="1CB7E8"/>
                </a:solidFill>
                <a:prstDash val="solid"/>
                <a:round/>
                <a:headEnd len="sm" w="sm" type="none"/>
                <a:tailEnd len="sm" w="sm" type="none"/>
              </a:ln>
            </p:spPr>
          </p:cxnSp>
          <p:cxnSp>
            <p:nvCxnSpPr>
              <p:cNvPr id="1460" name="Google Shape;1460;p61"/>
              <p:cNvCxnSpPr/>
              <p:nvPr/>
            </p:nvCxnSpPr>
            <p:spPr>
              <a:xfrm>
                <a:off x="1795447" y="3206443"/>
                <a:ext cx="90954" cy="0"/>
              </a:xfrm>
              <a:prstGeom prst="straightConnector1">
                <a:avLst/>
              </a:prstGeom>
              <a:noFill/>
              <a:ln cap="flat" cmpd="sng" w="9525">
                <a:solidFill>
                  <a:srgbClr val="050EBB"/>
                </a:solidFill>
                <a:prstDash val="solid"/>
                <a:round/>
                <a:headEnd len="sm" w="sm" type="none"/>
                <a:tailEnd len="sm" w="sm" type="none"/>
              </a:ln>
            </p:spPr>
          </p:cxnSp>
          <p:cxnSp>
            <p:nvCxnSpPr>
              <p:cNvPr id="1461" name="Google Shape;1461;p61"/>
              <p:cNvCxnSpPr/>
              <p:nvPr/>
            </p:nvCxnSpPr>
            <p:spPr>
              <a:xfrm flipH="1" rot="10800000">
                <a:off x="1632778" y="3231235"/>
                <a:ext cx="17435" cy="104264"/>
              </a:xfrm>
              <a:prstGeom prst="straightConnector1">
                <a:avLst/>
              </a:prstGeom>
              <a:noFill/>
              <a:ln cap="flat" cmpd="sng" w="9525">
                <a:solidFill>
                  <a:srgbClr val="1722F9"/>
                </a:solidFill>
                <a:prstDash val="solid"/>
                <a:round/>
                <a:headEnd len="sm" w="sm" type="none"/>
                <a:tailEnd len="sm" w="sm" type="none"/>
              </a:ln>
            </p:spPr>
          </p:cxnSp>
          <p:cxnSp>
            <p:nvCxnSpPr>
              <p:cNvPr id="1462" name="Google Shape;1462;p61"/>
              <p:cNvCxnSpPr/>
              <p:nvPr/>
            </p:nvCxnSpPr>
            <p:spPr>
              <a:xfrm flipH="1" rot="10800000">
                <a:off x="1608705" y="3342898"/>
                <a:ext cx="19997" cy="126985"/>
              </a:xfrm>
              <a:prstGeom prst="straightConnector1">
                <a:avLst/>
              </a:prstGeom>
              <a:noFill/>
              <a:ln cap="flat" cmpd="sng" w="9525">
                <a:solidFill>
                  <a:srgbClr val="7178FB"/>
                </a:solidFill>
                <a:prstDash val="solid"/>
                <a:round/>
                <a:headEnd len="sm" w="sm" type="none"/>
                <a:tailEnd len="sm" w="sm" type="none"/>
              </a:ln>
            </p:spPr>
          </p:cxnSp>
          <p:cxnSp>
            <p:nvCxnSpPr>
              <p:cNvPr id="1463" name="Google Shape;1463;p61"/>
              <p:cNvCxnSpPr/>
              <p:nvPr/>
            </p:nvCxnSpPr>
            <p:spPr>
              <a:xfrm flipH="1" rot="10800000">
                <a:off x="1784778" y="3119907"/>
                <a:ext cx="22578" cy="77685"/>
              </a:xfrm>
              <a:prstGeom prst="straightConnector1">
                <a:avLst/>
              </a:prstGeom>
              <a:noFill/>
              <a:ln cap="flat" cmpd="sng" w="9525">
                <a:solidFill>
                  <a:srgbClr val="9816E8"/>
                </a:solidFill>
                <a:prstDash val="solid"/>
                <a:round/>
                <a:headEnd len="sm" w="sm" type="none"/>
                <a:tailEnd len="sm" w="sm" type="none"/>
              </a:ln>
            </p:spPr>
          </p:cxnSp>
          <p:cxnSp>
            <p:nvCxnSpPr>
              <p:cNvPr id="1464" name="Google Shape;1464;p61"/>
              <p:cNvCxnSpPr/>
              <p:nvPr/>
            </p:nvCxnSpPr>
            <p:spPr>
              <a:xfrm flipH="1" rot="10800000">
                <a:off x="1712444" y="3112469"/>
                <a:ext cx="92349" cy="12200"/>
              </a:xfrm>
              <a:prstGeom prst="straightConnector1">
                <a:avLst/>
              </a:prstGeom>
              <a:noFill/>
              <a:ln cap="flat" cmpd="sng" w="9525">
                <a:solidFill>
                  <a:srgbClr val="D059F5"/>
                </a:solidFill>
                <a:prstDash val="solid"/>
                <a:round/>
                <a:headEnd len="sm" w="sm" type="none"/>
                <a:tailEnd len="sm" w="sm" type="none"/>
              </a:ln>
            </p:spPr>
          </p:cxnSp>
          <p:sp>
            <p:nvSpPr>
              <p:cNvPr id="1465" name="Google Shape;1465;p61"/>
              <p:cNvSpPr/>
              <p:nvPr/>
            </p:nvSpPr>
            <p:spPr>
              <a:xfrm>
                <a:off x="1956514" y="3283923"/>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6" name="Google Shape;1466;p61"/>
              <p:cNvSpPr/>
              <p:nvPr/>
            </p:nvSpPr>
            <p:spPr>
              <a:xfrm>
                <a:off x="2082209" y="3333342"/>
                <a:ext cx="10800" cy="10800"/>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7" name="Google Shape;1467;p61"/>
              <p:cNvSpPr/>
              <p:nvPr/>
            </p:nvSpPr>
            <p:spPr>
              <a:xfrm>
                <a:off x="1893991" y="3198697"/>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8" name="Google Shape;1468;p61"/>
              <p:cNvSpPr/>
              <p:nvPr/>
            </p:nvSpPr>
            <p:spPr>
              <a:xfrm>
                <a:off x="1808336" y="3107069"/>
                <a:ext cx="10800" cy="10800"/>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9" name="Google Shape;1469;p61"/>
              <p:cNvSpPr/>
              <p:nvPr/>
            </p:nvSpPr>
            <p:spPr>
              <a:xfrm>
                <a:off x="1697442" y="3122400"/>
                <a:ext cx="10800" cy="10800"/>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0" name="Google Shape;1470;p61"/>
              <p:cNvSpPr/>
              <p:nvPr/>
            </p:nvSpPr>
            <p:spPr>
              <a:xfrm>
                <a:off x="1650133" y="3220179"/>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1" name="Google Shape;1471;p61"/>
              <p:cNvSpPr/>
              <p:nvPr/>
            </p:nvSpPr>
            <p:spPr>
              <a:xfrm>
                <a:off x="1628209" y="3328830"/>
                <a:ext cx="10800" cy="10800"/>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2" name="Google Shape;1472;p61"/>
              <p:cNvSpPr/>
              <p:nvPr/>
            </p:nvSpPr>
            <p:spPr>
              <a:xfrm>
                <a:off x="1601163" y="3463090"/>
                <a:ext cx="10800" cy="10800"/>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3" name="Google Shape;1473;p61"/>
              <p:cNvSpPr/>
              <p:nvPr/>
            </p:nvSpPr>
            <p:spPr>
              <a:xfrm>
                <a:off x="1773077" y="3195678"/>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4" name="Google Shape;1474;p61"/>
              <p:cNvSpPr/>
              <p:nvPr/>
            </p:nvSpPr>
            <p:spPr>
              <a:xfrm>
                <a:off x="1783154" y="3488176"/>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5" name="Google Shape;1475;p61"/>
              <p:cNvSpPr/>
              <p:nvPr/>
            </p:nvSpPr>
            <p:spPr>
              <a:xfrm>
                <a:off x="1848885" y="3499809"/>
                <a:ext cx="10800" cy="10800"/>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6" name="Google Shape;1476;p61"/>
              <p:cNvSpPr/>
              <p:nvPr/>
            </p:nvSpPr>
            <p:spPr>
              <a:xfrm>
                <a:off x="1678340" y="3502658"/>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7" name="Google Shape;1477;p61"/>
              <p:cNvSpPr/>
              <p:nvPr/>
            </p:nvSpPr>
            <p:spPr>
              <a:xfrm>
                <a:off x="1881448" y="3659771"/>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8" name="Google Shape;1478;p61"/>
              <p:cNvSpPr/>
              <p:nvPr/>
            </p:nvSpPr>
            <p:spPr>
              <a:xfrm>
                <a:off x="1657106" y="3666914"/>
                <a:ext cx="10800" cy="10800"/>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79" name="Google Shape;1479;p61"/>
              <p:cNvSpPr/>
              <p:nvPr/>
            </p:nvSpPr>
            <p:spPr>
              <a:xfrm>
                <a:off x="1869457" y="3821029"/>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0" name="Google Shape;1480;p61"/>
              <p:cNvSpPr/>
              <p:nvPr/>
            </p:nvSpPr>
            <p:spPr>
              <a:xfrm>
                <a:off x="1933280" y="3865876"/>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1" name="Google Shape;1481;p61"/>
              <p:cNvSpPr/>
              <p:nvPr/>
            </p:nvSpPr>
            <p:spPr>
              <a:xfrm>
                <a:off x="1895096" y="3895098"/>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2" name="Google Shape;1482;p61"/>
              <p:cNvSpPr/>
              <p:nvPr/>
            </p:nvSpPr>
            <p:spPr>
              <a:xfrm>
                <a:off x="1659099" y="3833186"/>
                <a:ext cx="10800" cy="10800"/>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3" name="Google Shape;1483;p61"/>
              <p:cNvSpPr/>
              <p:nvPr/>
            </p:nvSpPr>
            <p:spPr>
              <a:xfrm>
                <a:off x="1628797" y="3888111"/>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84" name="Google Shape;1484;p61"/>
              <p:cNvSpPr/>
              <p:nvPr/>
            </p:nvSpPr>
            <p:spPr>
              <a:xfrm>
                <a:off x="1662951" y="3894142"/>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sp>
        <p:nvSpPr>
          <p:cNvPr id="1485" name="Google Shape;1485;p61"/>
          <p:cNvSpPr txBox="1"/>
          <p:nvPr/>
        </p:nvSpPr>
        <p:spPr>
          <a:xfrm>
            <a:off x="9891621" y="1442720"/>
            <a:ext cx="1845108" cy="366478"/>
          </a:xfrm>
          <a:prstGeom prst="rect">
            <a:avLst/>
          </a:prstGeom>
          <a:noFill/>
          <a:ln>
            <a:noFill/>
          </a:ln>
        </p:spPr>
        <p:txBody>
          <a:bodyPr anchorCtr="0" anchor="t" bIns="0" lIns="0" spcFirstLastPara="1" rIns="0" wrap="square" tIns="0">
            <a:noAutofit/>
          </a:bodyPr>
          <a:lstStyle/>
          <a:p>
            <a:pPr indent="-85725" lvl="0" marL="85725" marR="0" rtl="0" algn="l">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Frequency depends on CPU</a:t>
            </a:r>
            <a:endParaRPr/>
          </a:p>
          <a:p>
            <a:pPr indent="-85725" lvl="0" marL="85725" marR="0" rtl="0" algn="l">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Stream speed varies +/- 20%</a:t>
            </a:r>
            <a:endParaRPr/>
          </a:p>
        </p:txBody>
      </p:sp>
      <p:sp>
        <p:nvSpPr>
          <p:cNvPr id="1486" name="Google Shape;1486;p61"/>
          <p:cNvSpPr/>
          <p:nvPr/>
        </p:nvSpPr>
        <p:spPr>
          <a:xfrm>
            <a:off x="9409507" y="1589261"/>
            <a:ext cx="427964" cy="638438"/>
          </a:xfrm>
          <a:custGeom>
            <a:rect b="b" l="l" r="r" t="t"/>
            <a:pathLst>
              <a:path extrusionOk="0" h="638438" w="427964">
                <a:moveTo>
                  <a:pt x="427964" y="199"/>
                </a:moveTo>
                <a:cubicBezTo>
                  <a:pt x="275564" y="-824"/>
                  <a:pt x="123164" y="-1846"/>
                  <a:pt x="53612" y="104527"/>
                </a:cubicBezTo>
                <a:cubicBezTo>
                  <a:pt x="-15940" y="210900"/>
                  <a:pt x="-2643" y="424669"/>
                  <a:pt x="10654" y="638438"/>
                </a:cubicBezTo>
              </a:path>
            </a:pathLst>
          </a:cu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7" name="Google Shape;1487;p61"/>
          <p:cNvSpPr txBox="1"/>
          <p:nvPr/>
        </p:nvSpPr>
        <p:spPr>
          <a:xfrm>
            <a:off x="488306" y="3313956"/>
            <a:ext cx="4623135" cy="259063"/>
          </a:xfrm>
          <a:prstGeom prst="rect">
            <a:avLst/>
          </a:prstGeom>
          <a:solidFill>
            <a:srgbClr val="A53010"/>
          </a:solidFill>
          <a:ln>
            <a:noFill/>
          </a:ln>
        </p:spPr>
        <p:txBody>
          <a:bodyPr anchorCtr="0" anchor="ctr" bIns="18000" lIns="36000" spcFirstLastPara="1" rIns="36000" wrap="square" tIns="18000">
            <a:noAutofit/>
          </a:bodyPr>
          <a:lstStyle/>
          <a:p>
            <a:pPr indent="0" lvl="0" marL="0" marR="0" rtl="0" algn="l">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First Try: Time-Based Labelling</a:t>
            </a:r>
            <a:endParaRPr/>
          </a:p>
        </p:txBody>
      </p:sp>
      <p:sp>
        <p:nvSpPr>
          <p:cNvPr id="1488" name="Google Shape;1488;p61"/>
          <p:cNvSpPr txBox="1"/>
          <p:nvPr/>
        </p:nvSpPr>
        <p:spPr>
          <a:xfrm>
            <a:off x="5368616" y="3313956"/>
            <a:ext cx="6175684" cy="259063"/>
          </a:xfrm>
          <a:prstGeom prst="rect">
            <a:avLst/>
          </a:prstGeom>
          <a:solidFill>
            <a:srgbClr val="A53010"/>
          </a:solidFill>
          <a:ln>
            <a:noFill/>
          </a:ln>
        </p:spPr>
        <p:txBody>
          <a:bodyPr anchorCtr="0" anchor="ctr" bIns="18000" lIns="36000" spcFirstLastPara="1" rIns="36000" wrap="square" tIns="18000">
            <a:noAutofit/>
          </a:bodyPr>
          <a:lstStyle/>
          <a:p>
            <a:pPr indent="0" lvl="0" marL="0" marR="0" rtl="0" algn="l">
              <a:lnSpc>
                <a:spcPct val="90000"/>
              </a:lnSpc>
              <a:spcBef>
                <a:spcPts val="0"/>
              </a:spcBef>
              <a:spcAft>
                <a:spcPts val="0"/>
              </a:spcAft>
              <a:buClr>
                <a:schemeClr val="lt1"/>
              </a:buClr>
              <a:buSzPts val="1400"/>
              <a:buFont typeface="Arial"/>
              <a:buNone/>
            </a:pPr>
            <a:r>
              <a:rPr lang="en-GB" sz="1400">
                <a:solidFill>
                  <a:schemeClr val="lt1"/>
                </a:solidFill>
                <a:latin typeface="Arial"/>
                <a:ea typeface="Arial"/>
                <a:cs typeface="Arial"/>
                <a:sym typeface="Arial"/>
              </a:rPr>
              <a:t>Second Try: Frame-Based Labelling</a:t>
            </a:r>
            <a:endParaRPr/>
          </a:p>
        </p:txBody>
      </p:sp>
      <p:cxnSp>
        <p:nvCxnSpPr>
          <p:cNvPr id="1489" name="Google Shape;1489;p61"/>
          <p:cNvCxnSpPr/>
          <p:nvPr/>
        </p:nvCxnSpPr>
        <p:spPr>
          <a:xfrm>
            <a:off x="495926" y="3556790"/>
            <a:ext cx="0" cy="3024000"/>
          </a:xfrm>
          <a:prstGeom prst="straightConnector1">
            <a:avLst/>
          </a:prstGeom>
          <a:solidFill>
            <a:srgbClr val="FCE3DC"/>
          </a:solidFill>
          <a:ln cap="flat" cmpd="sng" w="12700">
            <a:solidFill>
              <a:srgbClr val="A53010"/>
            </a:solidFill>
            <a:prstDash val="solid"/>
            <a:round/>
            <a:headEnd len="sm" w="sm" type="none"/>
            <a:tailEnd len="sm" w="sm" type="none"/>
          </a:ln>
        </p:spPr>
      </p:cxnSp>
      <p:cxnSp>
        <p:nvCxnSpPr>
          <p:cNvPr id="1490" name="Google Shape;1490;p61"/>
          <p:cNvCxnSpPr/>
          <p:nvPr/>
        </p:nvCxnSpPr>
        <p:spPr>
          <a:xfrm>
            <a:off x="5376236" y="3556790"/>
            <a:ext cx="0" cy="3024000"/>
          </a:xfrm>
          <a:prstGeom prst="straightConnector1">
            <a:avLst/>
          </a:prstGeom>
          <a:solidFill>
            <a:srgbClr val="FCE3DC"/>
          </a:solidFill>
          <a:ln cap="flat" cmpd="sng" w="12700">
            <a:solidFill>
              <a:srgbClr val="A53010"/>
            </a:solidFill>
            <a:prstDash val="solid"/>
            <a:round/>
            <a:headEnd len="sm" w="sm" type="none"/>
            <a:tailEnd len="sm" w="sm" type="none"/>
          </a:ln>
        </p:spPr>
      </p:cxnSp>
      <p:sp>
        <p:nvSpPr>
          <p:cNvPr id="1491" name="Google Shape;1491;p61"/>
          <p:cNvSpPr txBox="1"/>
          <p:nvPr/>
        </p:nvSpPr>
        <p:spPr>
          <a:xfrm>
            <a:off x="611843" y="3689421"/>
            <a:ext cx="4411491" cy="187600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We noted down exact start and end of a gesture in a video and applied this to the frames received in the stream.</a:t>
            </a:r>
            <a:endParaRPr/>
          </a:p>
          <a:p>
            <a:pPr indent="0" lvl="0" marL="0" marR="0" rtl="0" algn="l">
              <a:spcBef>
                <a:spcPts val="0"/>
              </a:spcBef>
              <a:spcAft>
                <a:spcPts val="0"/>
              </a:spcAft>
              <a:buNone/>
            </a:pPr>
            <a:r>
              <a:t/>
            </a:r>
            <a:endParaRPr sz="500">
              <a:solidFill>
                <a:schemeClr val="accent5"/>
              </a:solidFill>
              <a:latin typeface="Arial"/>
              <a:ea typeface="Arial"/>
              <a:cs typeface="Arial"/>
              <a:sym typeface="Arial"/>
            </a:endParaRPr>
          </a:p>
          <a:p>
            <a:pPr indent="0" lvl="0" marL="0" marR="0" rtl="0" algn="l">
              <a:spcBef>
                <a:spcPts val="0"/>
              </a:spcBef>
              <a:spcAft>
                <a:spcPts val="0"/>
              </a:spcAft>
              <a:buNone/>
            </a:pPr>
            <a:r>
              <a:rPr lang="en-GB" sz="1400">
                <a:solidFill>
                  <a:schemeClr val="accent5"/>
                </a:solidFill>
                <a:latin typeface="Arial"/>
                <a:ea typeface="Arial"/>
                <a:cs typeface="Arial"/>
                <a:sym typeface="Arial"/>
              </a:rPr>
              <a:t>We struggled with two issues:</a:t>
            </a:r>
            <a:endParaRPr/>
          </a:p>
          <a:p>
            <a:pPr indent="-177800" lvl="0" marL="177800" marR="0" rtl="0" algn="l">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Stream speed variations made allocation of frames to point in time difficult</a:t>
            </a:r>
            <a:endParaRPr/>
          </a:p>
          <a:p>
            <a:pPr indent="-177800" lvl="0" marL="177800" marR="0" rtl="0" algn="l">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Even overall length of stream did not match the video length</a:t>
            </a:r>
            <a:endParaRPr/>
          </a:p>
          <a:p>
            <a:pPr indent="0" lvl="0" marL="0" marR="0" rtl="0" algn="l">
              <a:spcBef>
                <a:spcPts val="0"/>
              </a:spcBef>
              <a:spcAft>
                <a:spcPts val="0"/>
              </a:spcAft>
              <a:buNone/>
            </a:pPr>
            <a:r>
              <a:t/>
            </a:r>
            <a:endParaRPr sz="500">
              <a:solidFill>
                <a:schemeClr val="accent5"/>
              </a:solidFill>
              <a:latin typeface="Arial"/>
              <a:ea typeface="Arial"/>
              <a:cs typeface="Arial"/>
              <a:sym typeface="Arial"/>
            </a:endParaRPr>
          </a:p>
          <a:p>
            <a:pPr indent="0" lvl="0" marL="0" marR="0" rtl="0" algn="l">
              <a:spcBef>
                <a:spcPts val="0"/>
              </a:spcBef>
              <a:spcAft>
                <a:spcPts val="0"/>
              </a:spcAft>
              <a:buNone/>
            </a:pPr>
            <a:r>
              <a:rPr lang="en-GB" sz="1400">
                <a:solidFill>
                  <a:schemeClr val="accent5"/>
                </a:solidFill>
                <a:latin typeface="Arial"/>
                <a:ea typeface="Arial"/>
                <a:cs typeface="Arial"/>
                <a:sym typeface="Arial"/>
              </a:rPr>
              <a:t>In the end this did not lead to any sensible result.</a:t>
            </a:r>
            <a:endParaRPr/>
          </a:p>
        </p:txBody>
      </p:sp>
      <p:sp>
        <p:nvSpPr>
          <p:cNvPr id="1492" name="Google Shape;1492;p61"/>
          <p:cNvSpPr txBox="1"/>
          <p:nvPr/>
        </p:nvSpPr>
        <p:spPr>
          <a:xfrm>
            <a:off x="5471699" y="3689421"/>
            <a:ext cx="6051761" cy="46649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We looked at frame sets one by one and labelled them. In the pictures below we see the position of the left and right wrist over time; grey means labelled.</a:t>
            </a:r>
            <a:endParaRPr/>
          </a:p>
        </p:txBody>
      </p:sp>
      <p:pic>
        <p:nvPicPr>
          <p:cNvPr id="1493" name="Google Shape;1493;p61"/>
          <p:cNvPicPr preferRelativeResize="0"/>
          <p:nvPr/>
        </p:nvPicPr>
        <p:blipFill rotWithShape="1">
          <a:blip r:embed="rId9">
            <a:alphaModFix/>
          </a:blip>
          <a:srcRect b="0" l="0" r="0" t="0"/>
          <a:stretch/>
        </p:blipFill>
        <p:spPr>
          <a:xfrm>
            <a:off x="5511992" y="4287848"/>
            <a:ext cx="5526558" cy="1791814"/>
          </a:xfrm>
          <a:prstGeom prst="rect">
            <a:avLst/>
          </a:prstGeom>
          <a:noFill/>
          <a:ln>
            <a:noFill/>
          </a:ln>
        </p:spPr>
      </p:pic>
      <p:sp>
        <p:nvSpPr>
          <p:cNvPr id="1494" name="Google Shape;1494;p61"/>
          <p:cNvSpPr txBox="1"/>
          <p:nvPr/>
        </p:nvSpPr>
        <p:spPr>
          <a:xfrm>
            <a:off x="5471699" y="6153953"/>
            <a:ext cx="6051761" cy="2484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Legend:        current position                      17 previous frames</a:t>
            </a:r>
            <a:endParaRPr/>
          </a:p>
          <a:p>
            <a:pPr indent="0" lvl="0" marL="0" marR="0" rtl="0" algn="l">
              <a:spcBef>
                <a:spcPts val="0"/>
              </a:spcBef>
              <a:spcAft>
                <a:spcPts val="0"/>
              </a:spcAft>
              <a:buNone/>
            </a:pPr>
            <a:r>
              <a:rPr lang="en-GB" sz="1400">
                <a:solidFill>
                  <a:schemeClr val="accent5"/>
                </a:solidFill>
                <a:latin typeface="Arial"/>
                <a:ea typeface="Arial"/>
                <a:cs typeface="Arial"/>
                <a:sym typeface="Arial"/>
              </a:rPr>
              <a:t>                                         5 frames before movement                      5 frames after movement</a:t>
            </a:r>
            <a:endParaRPr/>
          </a:p>
        </p:txBody>
      </p:sp>
      <p:sp>
        <p:nvSpPr>
          <p:cNvPr id="1495" name="Google Shape;1495;p61"/>
          <p:cNvSpPr/>
          <p:nvPr/>
        </p:nvSpPr>
        <p:spPr>
          <a:xfrm>
            <a:off x="6197291" y="6238240"/>
            <a:ext cx="104183" cy="104183"/>
          </a:xfrm>
          <a:prstGeom prst="ellipse">
            <a:avLst/>
          </a:prstGeom>
          <a:solidFill>
            <a:srgbClr val="89E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496" name="Google Shape;1496;p61"/>
          <p:cNvCxnSpPr/>
          <p:nvPr/>
        </p:nvCxnSpPr>
        <p:spPr>
          <a:xfrm>
            <a:off x="7738102" y="6300153"/>
            <a:ext cx="475255" cy="0"/>
          </a:xfrm>
          <a:prstGeom prst="straightConnector1">
            <a:avLst/>
          </a:prstGeom>
          <a:noFill/>
          <a:ln cap="flat" cmpd="sng" w="25400">
            <a:solidFill>
              <a:srgbClr val="89E0FF"/>
            </a:solidFill>
            <a:prstDash val="solid"/>
            <a:round/>
            <a:headEnd len="sm" w="sm" type="none"/>
            <a:tailEnd len="sm" w="sm" type="none"/>
          </a:ln>
        </p:spPr>
      </p:cxnSp>
      <p:cxnSp>
        <p:nvCxnSpPr>
          <p:cNvPr id="1497" name="Google Shape;1497;p61"/>
          <p:cNvCxnSpPr/>
          <p:nvPr/>
        </p:nvCxnSpPr>
        <p:spPr>
          <a:xfrm>
            <a:off x="8928609" y="6476727"/>
            <a:ext cx="475255" cy="0"/>
          </a:xfrm>
          <a:prstGeom prst="straightConnector1">
            <a:avLst/>
          </a:prstGeom>
          <a:noFill/>
          <a:ln cap="flat" cmpd="sng" w="25400">
            <a:solidFill>
              <a:srgbClr val="FF0000"/>
            </a:solidFill>
            <a:prstDash val="dash"/>
            <a:round/>
            <a:headEnd len="sm" w="sm" type="none"/>
            <a:tailEnd len="sm" w="sm" type="none"/>
          </a:ln>
        </p:spPr>
      </p:cxnSp>
      <p:cxnSp>
        <p:nvCxnSpPr>
          <p:cNvPr id="1498" name="Google Shape;1498;p61"/>
          <p:cNvCxnSpPr/>
          <p:nvPr/>
        </p:nvCxnSpPr>
        <p:spPr>
          <a:xfrm>
            <a:off x="6197291" y="6476727"/>
            <a:ext cx="475255" cy="0"/>
          </a:xfrm>
          <a:prstGeom prst="straightConnector1">
            <a:avLst/>
          </a:prstGeom>
          <a:noFill/>
          <a:ln cap="flat" cmpd="sng" w="25400">
            <a:solidFill>
              <a:srgbClr val="00B050"/>
            </a:solidFill>
            <a:prstDash val="dash"/>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62"/>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DATA IMPROVEMENT 1 / 2</a:t>
            </a:r>
            <a:endParaRPr/>
          </a:p>
        </p:txBody>
      </p:sp>
      <p:sp>
        <p:nvSpPr>
          <p:cNvPr id="1504" name="Google Shape;1504;p62"/>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cxnSp>
        <p:nvCxnSpPr>
          <p:cNvPr id="1505" name="Google Shape;1505;p62"/>
          <p:cNvCxnSpPr/>
          <p:nvPr/>
        </p:nvCxnSpPr>
        <p:spPr>
          <a:xfrm>
            <a:off x="335279" y="1397617"/>
            <a:ext cx="5676901" cy="0"/>
          </a:xfrm>
          <a:prstGeom prst="straightConnector1">
            <a:avLst/>
          </a:prstGeom>
          <a:noFill/>
          <a:ln cap="flat" cmpd="sng" w="9525">
            <a:solidFill>
              <a:srgbClr val="953308"/>
            </a:solidFill>
            <a:prstDash val="solid"/>
            <a:round/>
            <a:headEnd len="sm" w="sm" type="none"/>
            <a:tailEnd len="sm" w="sm" type="none"/>
          </a:ln>
        </p:spPr>
      </p:cxnSp>
      <p:sp>
        <p:nvSpPr>
          <p:cNvPr id="1506" name="Google Shape;1506;p62"/>
          <p:cNvSpPr txBox="1"/>
          <p:nvPr/>
        </p:nvSpPr>
        <p:spPr>
          <a:xfrm>
            <a:off x="335280" y="1021386"/>
            <a:ext cx="288000" cy="288000"/>
          </a:xfrm>
          <a:prstGeom prst="rect">
            <a:avLst/>
          </a:prstGeom>
          <a:solidFill>
            <a:srgbClr val="953308"/>
          </a:solidFill>
          <a:ln>
            <a:noFill/>
          </a:ln>
        </p:spPr>
        <p:txBody>
          <a:bodyPr anchorCtr="0" anchor="ctr" bIns="0" lIns="0" spcFirstLastPara="1" rIns="0" wrap="square" tIns="18000">
            <a:noAutofit/>
          </a:bodyPr>
          <a:lstStyle/>
          <a:p>
            <a:pPr indent="0" lvl="0" marL="0" marR="0" rtl="0" algn="ctr">
              <a:lnSpc>
                <a:spcPct val="90000"/>
              </a:lnSpc>
              <a:spcBef>
                <a:spcPts val="0"/>
              </a:spcBef>
              <a:spcAft>
                <a:spcPts val="0"/>
              </a:spcAft>
              <a:buClr>
                <a:schemeClr val="lt1"/>
              </a:buClr>
              <a:buSzPts val="1800"/>
              <a:buFont typeface="Arial"/>
              <a:buNone/>
            </a:pPr>
            <a:r>
              <a:rPr b="1" lang="en-GB" sz="1800">
                <a:solidFill>
                  <a:schemeClr val="lt1"/>
                </a:solidFill>
                <a:latin typeface="Arial"/>
                <a:ea typeface="Arial"/>
                <a:cs typeface="Arial"/>
                <a:sym typeface="Arial"/>
              </a:rPr>
              <a:t>1</a:t>
            </a:r>
            <a:endParaRPr/>
          </a:p>
        </p:txBody>
      </p:sp>
      <p:sp>
        <p:nvSpPr>
          <p:cNvPr id="1507" name="Google Shape;1507;p62"/>
          <p:cNvSpPr txBox="1"/>
          <p:nvPr/>
        </p:nvSpPr>
        <p:spPr>
          <a:xfrm>
            <a:off x="685799" y="1032429"/>
            <a:ext cx="5221090" cy="288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accent5"/>
                </a:solidFill>
                <a:latin typeface="Arial"/>
                <a:ea typeface="Arial"/>
                <a:cs typeface="Arial"/>
                <a:sym typeface="Arial"/>
              </a:rPr>
              <a:t>Interpolation</a:t>
            </a:r>
            <a:endParaRPr/>
          </a:p>
        </p:txBody>
      </p:sp>
      <p:cxnSp>
        <p:nvCxnSpPr>
          <p:cNvPr id="1508" name="Google Shape;1508;p62"/>
          <p:cNvCxnSpPr/>
          <p:nvPr/>
        </p:nvCxnSpPr>
        <p:spPr>
          <a:xfrm>
            <a:off x="6285111" y="1397617"/>
            <a:ext cx="5676901" cy="0"/>
          </a:xfrm>
          <a:prstGeom prst="straightConnector1">
            <a:avLst/>
          </a:prstGeom>
          <a:noFill/>
          <a:ln cap="flat" cmpd="sng" w="9525">
            <a:solidFill>
              <a:srgbClr val="953308"/>
            </a:solidFill>
            <a:prstDash val="solid"/>
            <a:round/>
            <a:headEnd len="sm" w="sm" type="none"/>
            <a:tailEnd len="sm" w="sm" type="none"/>
          </a:ln>
        </p:spPr>
      </p:cxnSp>
      <p:sp>
        <p:nvSpPr>
          <p:cNvPr id="1509" name="Google Shape;1509;p62"/>
          <p:cNvSpPr txBox="1"/>
          <p:nvPr/>
        </p:nvSpPr>
        <p:spPr>
          <a:xfrm>
            <a:off x="6285112" y="1021386"/>
            <a:ext cx="288000" cy="288000"/>
          </a:xfrm>
          <a:prstGeom prst="rect">
            <a:avLst/>
          </a:prstGeom>
          <a:solidFill>
            <a:srgbClr val="953308"/>
          </a:solidFill>
          <a:ln>
            <a:noFill/>
          </a:ln>
        </p:spPr>
        <p:txBody>
          <a:bodyPr anchorCtr="0" anchor="ctr" bIns="0" lIns="0" spcFirstLastPara="1" rIns="0" wrap="square" tIns="18000">
            <a:noAutofit/>
          </a:bodyPr>
          <a:lstStyle/>
          <a:p>
            <a:pPr indent="0" lvl="0" marL="0" marR="0" rtl="0" algn="ctr">
              <a:lnSpc>
                <a:spcPct val="90000"/>
              </a:lnSpc>
              <a:spcBef>
                <a:spcPts val="0"/>
              </a:spcBef>
              <a:spcAft>
                <a:spcPts val="0"/>
              </a:spcAft>
              <a:buClr>
                <a:schemeClr val="lt1"/>
              </a:buClr>
              <a:buSzPts val="1800"/>
              <a:buFont typeface="Arial"/>
              <a:buNone/>
            </a:pPr>
            <a:r>
              <a:rPr b="1" lang="en-GB" sz="1800">
                <a:solidFill>
                  <a:schemeClr val="lt1"/>
                </a:solidFill>
                <a:latin typeface="Arial"/>
                <a:ea typeface="Arial"/>
                <a:cs typeface="Arial"/>
                <a:sym typeface="Arial"/>
              </a:rPr>
              <a:t>2</a:t>
            </a:r>
            <a:endParaRPr/>
          </a:p>
        </p:txBody>
      </p:sp>
      <p:sp>
        <p:nvSpPr>
          <p:cNvPr id="1510" name="Google Shape;1510;p62"/>
          <p:cNvSpPr txBox="1"/>
          <p:nvPr/>
        </p:nvSpPr>
        <p:spPr>
          <a:xfrm>
            <a:off x="6635631" y="1032429"/>
            <a:ext cx="5221090" cy="288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accent5"/>
                </a:solidFill>
                <a:latin typeface="Arial"/>
                <a:ea typeface="Arial"/>
                <a:cs typeface="Arial"/>
                <a:sym typeface="Arial"/>
              </a:rPr>
              <a:t>Up- / Downsampling</a:t>
            </a:r>
            <a:endParaRPr sz="1800">
              <a:solidFill>
                <a:schemeClr val="accent5"/>
              </a:solidFill>
              <a:latin typeface="Arial"/>
              <a:ea typeface="Arial"/>
              <a:cs typeface="Arial"/>
              <a:sym typeface="Arial"/>
            </a:endParaRPr>
          </a:p>
        </p:txBody>
      </p:sp>
      <p:sp>
        <p:nvSpPr>
          <p:cNvPr id="1511" name="Google Shape;1511;p62"/>
          <p:cNvSpPr txBox="1"/>
          <p:nvPr/>
        </p:nvSpPr>
        <p:spPr>
          <a:xfrm>
            <a:off x="335280" y="1474807"/>
            <a:ext cx="5676900" cy="55973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[…text explaining why we thought interpolation is needed…]</a:t>
            </a:r>
            <a:endParaRPr/>
          </a:p>
        </p:txBody>
      </p:sp>
      <p:cxnSp>
        <p:nvCxnSpPr>
          <p:cNvPr id="1512" name="Google Shape;1512;p62"/>
          <p:cNvCxnSpPr/>
          <p:nvPr/>
        </p:nvCxnSpPr>
        <p:spPr>
          <a:xfrm>
            <a:off x="462121" y="2665229"/>
            <a:ext cx="5085239" cy="0"/>
          </a:xfrm>
          <a:prstGeom prst="straightConnector1">
            <a:avLst/>
          </a:prstGeom>
          <a:noFill/>
          <a:ln cap="flat" cmpd="sng" w="9525">
            <a:solidFill>
              <a:schemeClr val="accent4"/>
            </a:solidFill>
            <a:prstDash val="solid"/>
            <a:round/>
            <a:headEnd len="sm" w="sm" type="none"/>
            <a:tailEnd len="med" w="med" type="triangle"/>
          </a:ln>
        </p:spPr>
      </p:cxnSp>
      <p:sp>
        <p:nvSpPr>
          <p:cNvPr id="1513" name="Google Shape;1513;p62"/>
          <p:cNvSpPr txBox="1"/>
          <p:nvPr/>
        </p:nvSpPr>
        <p:spPr>
          <a:xfrm>
            <a:off x="5510954" y="2591484"/>
            <a:ext cx="249143" cy="16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t</a:t>
            </a:r>
            <a:endParaRPr/>
          </a:p>
        </p:txBody>
      </p:sp>
      <p:sp>
        <p:nvSpPr>
          <p:cNvPr id="1514" name="Google Shape;1514;p62"/>
          <p:cNvSpPr/>
          <p:nvPr/>
        </p:nvSpPr>
        <p:spPr>
          <a:xfrm>
            <a:off x="480060" y="2095722"/>
            <a:ext cx="4777740" cy="335058"/>
          </a:xfrm>
          <a:custGeom>
            <a:rect b="b" l="l" r="r" t="t"/>
            <a:pathLst>
              <a:path extrusionOk="0" h="335058" w="477774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515" name="Google Shape;1515;p62"/>
          <p:cNvCxnSpPr/>
          <p:nvPr/>
        </p:nvCxnSpPr>
        <p:spPr>
          <a:xfrm rot="10800000">
            <a:off x="862415" y="2203740"/>
            <a:ext cx="0" cy="99555"/>
          </a:xfrm>
          <a:prstGeom prst="straightConnector1">
            <a:avLst/>
          </a:prstGeom>
          <a:noFill/>
          <a:ln cap="flat" cmpd="sng" w="28575">
            <a:solidFill>
              <a:schemeClr val="dk1"/>
            </a:solidFill>
            <a:prstDash val="solid"/>
            <a:round/>
            <a:headEnd len="sm" w="sm" type="none"/>
            <a:tailEnd len="sm" w="sm" type="none"/>
          </a:ln>
        </p:spPr>
      </p:cxnSp>
      <p:cxnSp>
        <p:nvCxnSpPr>
          <p:cNvPr id="1516" name="Google Shape;1516;p62"/>
          <p:cNvCxnSpPr/>
          <p:nvPr/>
        </p:nvCxnSpPr>
        <p:spPr>
          <a:xfrm rot="10800000">
            <a:off x="1913340" y="2095722"/>
            <a:ext cx="0" cy="99555"/>
          </a:xfrm>
          <a:prstGeom prst="straightConnector1">
            <a:avLst/>
          </a:prstGeom>
          <a:noFill/>
          <a:ln cap="flat" cmpd="sng" w="28575">
            <a:solidFill>
              <a:schemeClr val="dk1"/>
            </a:solidFill>
            <a:prstDash val="solid"/>
            <a:round/>
            <a:headEnd len="sm" w="sm" type="none"/>
            <a:tailEnd len="sm" w="sm" type="none"/>
          </a:ln>
        </p:spPr>
      </p:cxnSp>
      <p:cxnSp>
        <p:nvCxnSpPr>
          <p:cNvPr id="1517" name="Google Shape;1517;p62"/>
          <p:cNvCxnSpPr/>
          <p:nvPr/>
        </p:nvCxnSpPr>
        <p:spPr>
          <a:xfrm rot="10800000">
            <a:off x="2148290" y="2141524"/>
            <a:ext cx="0" cy="99555"/>
          </a:xfrm>
          <a:prstGeom prst="straightConnector1">
            <a:avLst/>
          </a:prstGeom>
          <a:noFill/>
          <a:ln cap="flat" cmpd="sng" w="28575">
            <a:solidFill>
              <a:schemeClr val="dk1"/>
            </a:solidFill>
            <a:prstDash val="solid"/>
            <a:round/>
            <a:headEnd len="sm" w="sm" type="none"/>
            <a:tailEnd len="sm" w="sm" type="none"/>
          </a:ln>
        </p:spPr>
      </p:cxnSp>
      <p:cxnSp>
        <p:nvCxnSpPr>
          <p:cNvPr id="1518" name="Google Shape;1518;p62"/>
          <p:cNvCxnSpPr/>
          <p:nvPr/>
        </p:nvCxnSpPr>
        <p:spPr>
          <a:xfrm rot="10800000">
            <a:off x="2332440" y="2157689"/>
            <a:ext cx="0" cy="99555"/>
          </a:xfrm>
          <a:prstGeom prst="straightConnector1">
            <a:avLst/>
          </a:prstGeom>
          <a:noFill/>
          <a:ln cap="flat" cmpd="sng" w="28575">
            <a:solidFill>
              <a:schemeClr val="dk1"/>
            </a:solidFill>
            <a:prstDash val="solid"/>
            <a:round/>
            <a:headEnd len="sm" w="sm" type="none"/>
            <a:tailEnd len="sm" w="sm" type="none"/>
          </a:ln>
        </p:spPr>
      </p:cxnSp>
      <p:cxnSp>
        <p:nvCxnSpPr>
          <p:cNvPr id="1519" name="Google Shape;1519;p62"/>
          <p:cNvCxnSpPr/>
          <p:nvPr/>
        </p:nvCxnSpPr>
        <p:spPr>
          <a:xfrm rot="10800000">
            <a:off x="2595965" y="2191301"/>
            <a:ext cx="0" cy="99555"/>
          </a:xfrm>
          <a:prstGeom prst="straightConnector1">
            <a:avLst/>
          </a:prstGeom>
          <a:noFill/>
          <a:ln cap="flat" cmpd="sng" w="28575">
            <a:solidFill>
              <a:schemeClr val="dk1"/>
            </a:solidFill>
            <a:prstDash val="solid"/>
            <a:round/>
            <a:headEnd len="sm" w="sm" type="none"/>
            <a:tailEnd len="sm" w="sm" type="none"/>
          </a:ln>
        </p:spPr>
      </p:cxnSp>
      <p:cxnSp>
        <p:nvCxnSpPr>
          <p:cNvPr id="1520" name="Google Shape;1520;p62"/>
          <p:cNvCxnSpPr/>
          <p:nvPr/>
        </p:nvCxnSpPr>
        <p:spPr>
          <a:xfrm rot="10800000">
            <a:off x="2805515" y="2253517"/>
            <a:ext cx="0" cy="99555"/>
          </a:xfrm>
          <a:prstGeom prst="straightConnector1">
            <a:avLst/>
          </a:prstGeom>
          <a:noFill/>
          <a:ln cap="flat" cmpd="sng" w="28575">
            <a:solidFill>
              <a:schemeClr val="dk1"/>
            </a:solidFill>
            <a:prstDash val="solid"/>
            <a:round/>
            <a:headEnd len="sm" w="sm" type="none"/>
            <a:tailEnd len="sm" w="sm" type="none"/>
          </a:ln>
        </p:spPr>
      </p:cxnSp>
      <p:cxnSp>
        <p:nvCxnSpPr>
          <p:cNvPr id="1521" name="Google Shape;1521;p62"/>
          <p:cNvCxnSpPr/>
          <p:nvPr/>
        </p:nvCxnSpPr>
        <p:spPr>
          <a:xfrm rot="10800000">
            <a:off x="3281765" y="2331225"/>
            <a:ext cx="0" cy="99555"/>
          </a:xfrm>
          <a:prstGeom prst="straightConnector1">
            <a:avLst/>
          </a:prstGeom>
          <a:noFill/>
          <a:ln cap="flat" cmpd="sng" w="28575">
            <a:solidFill>
              <a:schemeClr val="dk1"/>
            </a:solidFill>
            <a:prstDash val="solid"/>
            <a:round/>
            <a:headEnd len="sm" w="sm" type="none"/>
            <a:tailEnd len="sm" w="sm" type="none"/>
          </a:ln>
        </p:spPr>
      </p:cxnSp>
      <p:cxnSp>
        <p:nvCxnSpPr>
          <p:cNvPr id="1522" name="Google Shape;1522;p62"/>
          <p:cNvCxnSpPr/>
          <p:nvPr/>
        </p:nvCxnSpPr>
        <p:spPr>
          <a:xfrm rot="10800000">
            <a:off x="3469090" y="2353072"/>
            <a:ext cx="0" cy="99555"/>
          </a:xfrm>
          <a:prstGeom prst="straightConnector1">
            <a:avLst/>
          </a:prstGeom>
          <a:noFill/>
          <a:ln cap="flat" cmpd="sng" w="28575">
            <a:solidFill>
              <a:schemeClr val="dk1"/>
            </a:solidFill>
            <a:prstDash val="solid"/>
            <a:round/>
            <a:headEnd len="sm" w="sm" type="none"/>
            <a:tailEnd len="sm" w="sm" type="none"/>
          </a:ln>
        </p:spPr>
      </p:cxnSp>
      <p:cxnSp>
        <p:nvCxnSpPr>
          <p:cNvPr id="1523" name="Google Shape;1523;p62"/>
          <p:cNvCxnSpPr/>
          <p:nvPr/>
        </p:nvCxnSpPr>
        <p:spPr>
          <a:xfrm rot="10800000">
            <a:off x="3691340" y="2303295"/>
            <a:ext cx="0" cy="99555"/>
          </a:xfrm>
          <a:prstGeom prst="straightConnector1">
            <a:avLst/>
          </a:prstGeom>
          <a:noFill/>
          <a:ln cap="flat" cmpd="sng" w="28575">
            <a:solidFill>
              <a:schemeClr val="dk1"/>
            </a:solidFill>
            <a:prstDash val="solid"/>
            <a:round/>
            <a:headEnd len="sm" w="sm" type="none"/>
            <a:tailEnd len="sm" w="sm" type="none"/>
          </a:ln>
        </p:spPr>
      </p:cxnSp>
      <p:cxnSp>
        <p:nvCxnSpPr>
          <p:cNvPr id="1524" name="Google Shape;1524;p62"/>
          <p:cNvCxnSpPr/>
          <p:nvPr/>
        </p:nvCxnSpPr>
        <p:spPr>
          <a:xfrm rot="10800000">
            <a:off x="4008840" y="2157689"/>
            <a:ext cx="0" cy="99555"/>
          </a:xfrm>
          <a:prstGeom prst="straightConnector1">
            <a:avLst/>
          </a:prstGeom>
          <a:noFill/>
          <a:ln cap="flat" cmpd="sng" w="28575">
            <a:solidFill>
              <a:schemeClr val="dk1"/>
            </a:solidFill>
            <a:prstDash val="solid"/>
            <a:round/>
            <a:headEnd len="sm" w="sm" type="none"/>
            <a:tailEnd len="sm" w="sm" type="none"/>
          </a:ln>
        </p:spPr>
      </p:cxnSp>
      <p:cxnSp>
        <p:nvCxnSpPr>
          <p:cNvPr id="1525" name="Google Shape;1525;p62"/>
          <p:cNvCxnSpPr/>
          <p:nvPr/>
        </p:nvCxnSpPr>
        <p:spPr>
          <a:xfrm rot="10800000">
            <a:off x="4129490" y="2115103"/>
            <a:ext cx="0" cy="99555"/>
          </a:xfrm>
          <a:prstGeom prst="straightConnector1">
            <a:avLst/>
          </a:prstGeom>
          <a:noFill/>
          <a:ln cap="flat" cmpd="sng" w="28575">
            <a:solidFill>
              <a:schemeClr val="dk1"/>
            </a:solidFill>
            <a:prstDash val="solid"/>
            <a:round/>
            <a:headEnd len="sm" w="sm" type="none"/>
            <a:tailEnd len="sm" w="sm" type="none"/>
          </a:ln>
        </p:spPr>
      </p:cxnSp>
      <p:cxnSp>
        <p:nvCxnSpPr>
          <p:cNvPr id="1526" name="Google Shape;1526;p62"/>
          <p:cNvCxnSpPr/>
          <p:nvPr/>
        </p:nvCxnSpPr>
        <p:spPr>
          <a:xfrm rot="10800000">
            <a:off x="4288240" y="2091277"/>
            <a:ext cx="0" cy="99555"/>
          </a:xfrm>
          <a:prstGeom prst="straightConnector1">
            <a:avLst/>
          </a:prstGeom>
          <a:noFill/>
          <a:ln cap="flat" cmpd="sng" w="28575">
            <a:solidFill>
              <a:schemeClr val="dk1"/>
            </a:solidFill>
            <a:prstDash val="solid"/>
            <a:round/>
            <a:headEnd len="sm" w="sm" type="none"/>
            <a:tailEnd len="sm" w="sm" type="none"/>
          </a:ln>
        </p:spPr>
      </p:cxnSp>
      <p:cxnSp>
        <p:nvCxnSpPr>
          <p:cNvPr id="1527" name="Google Shape;1527;p62"/>
          <p:cNvCxnSpPr/>
          <p:nvPr/>
        </p:nvCxnSpPr>
        <p:spPr>
          <a:xfrm rot="10800000">
            <a:off x="4500965" y="2109016"/>
            <a:ext cx="0" cy="99555"/>
          </a:xfrm>
          <a:prstGeom prst="straightConnector1">
            <a:avLst/>
          </a:prstGeom>
          <a:noFill/>
          <a:ln cap="flat" cmpd="sng" w="28575">
            <a:solidFill>
              <a:schemeClr val="dk1"/>
            </a:solidFill>
            <a:prstDash val="solid"/>
            <a:round/>
            <a:headEnd len="sm" w="sm" type="none"/>
            <a:tailEnd len="sm" w="sm" type="none"/>
          </a:ln>
        </p:spPr>
      </p:cxnSp>
      <p:cxnSp>
        <p:nvCxnSpPr>
          <p:cNvPr id="1528" name="Google Shape;1528;p62"/>
          <p:cNvCxnSpPr/>
          <p:nvPr/>
        </p:nvCxnSpPr>
        <p:spPr>
          <a:xfrm rot="10800000">
            <a:off x="4786715" y="2145293"/>
            <a:ext cx="0" cy="99555"/>
          </a:xfrm>
          <a:prstGeom prst="straightConnector1">
            <a:avLst/>
          </a:prstGeom>
          <a:noFill/>
          <a:ln cap="flat" cmpd="sng" w="28575">
            <a:solidFill>
              <a:schemeClr val="dk1"/>
            </a:solidFill>
            <a:prstDash val="solid"/>
            <a:round/>
            <a:headEnd len="sm" w="sm" type="none"/>
            <a:tailEnd len="sm" w="sm" type="none"/>
          </a:ln>
        </p:spPr>
      </p:cxnSp>
      <p:cxnSp>
        <p:nvCxnSpPr>
          <p:cNvPr id="1529" name="Google Shape;1529;p62"/>
          <p:cNvCxnSpPr/>
          <p:nvPr/>
        </p:nvCxnSpPr>
        <p:spPr>
          <a:xfrm rot="10800000">
            <a:off x="5008965" y="2169201"/>
            <a:ext cx="0" cy="99555"/>
          </a:xfrm>
          <a:prstGeom prst="straightConnector1">
            <a:avLst/>
          </a:prstGeom>
          <a:noFill/>
          <a:ln cap="flat" cmpd="sng" w="28575">
            <a:solidFill>
              <a:schemeClr val="dk1"/>
            </a:solidFill>
            <a:prstDash val="solid"/>
            <a:round/>
            <a:headEnd len="sm" w="sm" type="none"/>
            <a:tailEnd len="sm" w="sm" type="none"/>
          </a:ln>
        </p:spPr>
      </p:cxnSp>
      <p:cxnSp>
        <p:nvCxnSpPr>
          <p:cNvPr id="1530" name="Google Shape;1530;p62"/>
          <p:cNvCxnSpPr/>
          <p:nvPr/>
        </p:nvCxnSpPr>
        <p:spPr>
          <a:xfrm>
            <a:off x="462121" y="4298867"/>
            <a:ext cx="5085239" cy="0"/>
          </a:xfrm>
          <a:prstGeom prst="straightConnector1">
            <a:avLst/>
          </a:prstGeom>
          <a:noFill/>
          <a:ln cap="flat" cmpd="sng" w="9525">
            <a:solidFill>
              <a:schemeClr val="accent4"/>
            </a:solidFill>
            <a:prstDash val="solid"/>
            <a:round/>
            <a:headEnd len="sm" w="sm" type="none"/>
            <a:tailEnd len="med" w="med" type="triangle"/>
          </a:ln>
        </p:spPr>
      </p:cxnSp>
      <p:sp>
        <p:nvSpPr>
          <p:cNvPr id="1531" name="Google Shape;1531;p62"/>
          <p:cNvSpPr txBox="1"/>
          <p:nvPr/>
        </p:nvSpPr>
        <p:spPr>
          <a:xfrm>
            <a:off x="5510954" y="4225122"/>
            <a:ext cx="249143" cy="16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t</a:t>
            </a:r>
            <a:endParaRPr/>
          </a:p>
        </p:txBody>
      </p:sp>
      <p:sp>
        <p:nvSpPr>
          <p:cNvPr id="1532" name="Google Shape;1532;p62"/>
          <p:cNvSpPr/>
          <p:nvPr/>
        </p:nvSpPr>
        <p:spPr>
          <a:xfrm>
            <a:off x="480060" y="3729360"/>
            <a:ext cx="4777740" cy="335058"/>
          </a:xfrm>
          <a:custGeom>
            <a:rect b="b" l="l" r="r" t="t"/>
            <a:pathLst>
              <a:path extrusionOk="0" h="335058" w="4777740">
                <a:moveTo>
                  <a:pt x="0" y="335058"/>
                </a:moveTo>
                <a:cubicBezTo>
                  <a:pt x="300355" y="189008"/>
                  <a:pt x="600710" y="42958"/>
                  <a:pt x="922020" y="7398"/>
                </a:cubicBezTo>
                <a:cubicBezTo>
                  <a:pt x="1243330" y="-28162"/>
                  <a:pt x="1576070" y="73438"/>
                  <a:pt x="1927860" y="121698"/>
                </a:cubicBezTo>
                <a:cubicBezTo>
                  <a:pt x="2279650" y="169958"/>
                  <a:pt x="2729230" y="308388"/>
                  <a:pt x="3032760" y="296958"/>
                </a:cubicBezTo>
                <a:cubicBezTo>
                  <a:pt x="3336290" y="285528"/>
                  <a:pt x="3458210" y="74708"/>
                  <a:pt x="3749040" y="53118"/>
                </a:cubicBezTo>
                <a:cubicBezTo>
                  <a:pt x="4039870" y="31528"/>
                  <a:pt x="4408805" y="99473"/>
                  <a:pt x="4777740" y="167418"/>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533" name="Google Shape;1533;p62"/>
          <p:cNvCxnSpPr/>
          <p:nvPr/>
        </p:nvCxnSpPr>
        <p:spPr>
          <a:xfrm rot="10800000">
            <a:off x="833234" y="3837378"/>
            <a:ext cx="0" cy="99555"/>
          </a:xfrm>
          <a:prstGeom prst="straightConnector1">
            <a:avLst/>
          </a:prstGeom>
          <a:noFill/>
          <a:ln cap="flat" cmpd="sng" w="28575">
            <a:solidFill>
              <a:schemeClr val="dk1"/>
            </a:solidFill>
            <a:prstDash val="solid"/>
            <a:round/>
            <a:headEnd len="sm" w="sm" type="none"/>
            <a:tailEnd len="sm" w="sm" type="none"/>
          </a:ln>
        </p:spPr>
      </p:cxnSp>
      <p:cxnSp>
        <p:nvCxnSpPr>
          <p:cNvPr id="1534" name="Google Shape;1534;p62"/>
          <p:cNvCxnSpPr/>
          <p:nvPr/>
        </p:nvCxnSpPr>
        <p:spPr>
          <a:xfrm rot="10800000">
            <a:off x="1740999" y="3688085"/>
            <a:ext cx="0" cy="99555"/>
          </a:xfrm>
          <a:prstGeom prst="straightConnector1">
            <a:avLst/>
          </a:prstGeom>
          <a:noFill/>
          <a:ln cap="flat" cmpd="sng" w="28575">
            <a:solidFill>
              <a:schemeClr val="dk1"/>
            </a:solidFill>
            <a:prstDash val="solid"/>
            <a:round/>
            <a:headEnd len="sm" w="sm" type="none"/>
            <a:tailEnd len="sm" w="sm" type="none"/>
          </a:ln>
        </p:spPr>
      </p:cxnSp>
      <p:cxnSp>
        <p:nvCxnSpPr>
          <p:cNvPr id="1535" name="Google Shape;1535;p62"/>
          <p:cNvCxnSpPr/>
          <p:nvPr/>
        </p:nvCxnSpPr>
        <p:spPr>
          <a:xfrm rot="10800000">
            <a:off x="2104105" y="3775162"/>
            <a:ext cx="0" cy="99555"/>
          </a:xfrm>
          <a:prstGeom prst="straightConnector1">
            <a:avLst/>
          </a:prstGeom>
          <a:noFill/>
          <a:ln cap="flat" cmpd="sng" w="28575">
            <a:solidFill>
              <a:schemeClr val="dk1"/>
            </a:solidFill>
            <a:prstDash val="solid"/>
            <a:round/>
            <a:headEnd len="sm" w="sm" type="none"/>
            <a:tailEnd len="sm" w="sm" type="none"/>
          </a:ln>
        </p:spPr>
      </p:cxnSp>
      <p:cxnSp>
        <p:nvCxnSpPr>
          <p:cNvPr id="1536" name="Google Shape;1536;p62"/>
          <p:cNvCxnSpPr/>
          <p:nvPr/>
        </p:nvCxnSpPr>
        <p:spPr>
          <a:xfrm rot="10800000">
            <a:off x="2285658" y="3791327"/>
            <a:ext cx="0" cy="99555"/>
          </a:xfrm>
          <a:prstGeom prst="straightConnector1">
            <a:avLst/>
          </a:prstGeom>
          <a:noFill/>
          <a:ln cap="flat" cmpd="sng" w="28575">
            <a:solidFill>
              <a:schemeClr val="dk1"/>
            </a:solidFill>
            <a:prstDash val="solid"/>
            <a:round/>
            <a:headEnd len="sm" w="sm" type="none"/>
            <a:tailEnd len="sm" w="sm" type="none"/>
          </a:ln>
        </p:spPr>
      </p:cxnSp>
      <p:cxnSp>
        <p:nvCxnSpPr>
          <p:cNvPr id="1537" name="Google Shape;1537;p62"/>
          <p:cNvCxnSpPr/>
          <p:nvPr/>
        </p:nvCxnSpPr>
        <p:spPr>
          <a:xfrm rot="10800000">
            <a:off x="2467211" y="3824939"/>
            <a:ext cx="0" cy="99555"/>
          </a:xfrm>
          <a:prstGeom prst="straightConnector1">
            <a:avLst/>
          </a:prstGeom>
          <a:noFill/>
          <a:ln cap="flat" cmpd="sng" w="28575">
            <a:solidFill>
              <a:schemeClr val="dk1"/>
            </a:solidFill>
            <a:prstDash val="solid"/>
            <a:round/>
            <a:headEnd len="sm" w="sm" type="none"/>
            <a:tailEnd len="sm" w="sm" type="none"/>
          </a:ln>
        </p:spPr>
      </p:cxnSp>
      <p:cxnSp>
        <p:nvCxnSpPr>
          <p:cNvPr id="1538" name="Google Shape;1538;p62"/>
          <p:cNvCxnSpPr/>
          <p:nvPr/>
        </p:nvCxnSpPr>
        <p:spPr>
          <a:xfrm rot="10800000">
            <a:off x="2648764" y="3855405"/>
            <a:ext cx="0" cy="99555"/>
          </a:xfrm>
          <a:prstGeom prst="straightConnector1">
            <a:avLst/>
          </a:prstGeom>
          <a:noFill/>
          <a:ln cap="flat" cmpd="sng" w="28575">
            <a:solidFill>
              <a:schemeClr val="dk1"/>
            </a:solidFill>
            <a:prstDash val="solid"/>
            <a:round/>
            <a:headEnd len="sm" w="sm" type="none"/>
            <a:tailEnd len="sm" w="sm" type="none"/>
          </a:ln>
        </p:spPr>
      </p:cxnSp>
      <p:cxnSp>
        <p:nvCxnSpPr>
          <p:cNvPr id="1539" name="Google Shape;1539;p62"/>
          <p:cNvCxnSpPr/>
          <p:nvPr/>
        </p:nvCxnSpPr>
        <p:spPr>
          <a:xfrm rot="10800000">
            <a:off x="3011870" y="3923588"/>
            <a:ext cx="0" cy="99555"/>
          </a:xfrm>
          <a:prstGeom prst="straightConnector1">
            <a:avLst/>
          </a:prstGeom>
          <a:noFill/>
          <a:ln cap="flat" cmpd="sng" w="28575">
            <a:solidFill>
              <a:schemeClr val="dk1"/>
            </a:solidFill>
            <a:prstDash val="solid"/>
            <a:round/>
            <a:headEnd len="sm" w="sm" type="none"/>
            <a:tailEnd len="sm" w="sm" type="none"/>
          </a:ln>
        </p:spPr>
      </p:cxnSp>
      <p:cxnSp>
        <p:nvCxnSpPr>
          <p:cNvPr id="1540" name="Google Shape;1540;p62"/>
          <p:cNvCxnSpPr/>
          <p:nvPr/>
        </p:nvCxnSpPr>
        <p:spPr>
          <a:xfrm rot="10800000">
            <a:off x="3193423" y="3951785"/>
            <a:ext cx="0" cy="99555"/>
          </a:xfrm>
          <a:prstGeom prst="straightConnector1">
            <a:avLst/>
          </a:prstGeom>
          <a:noFill/>
          <a:ln cap="flat" cmpd="sng" w="28575">
            <a:solidFill>
              <a:schemeClr val="dk1"/>
            </a:solidFill>
            <a:prstDash val="solid"/>
            <a:round/>
            <a:headEnd len="sm" w="sm" type="none"/>
            <a:tailEnd len="sm" w="sm" type="none"/>
          </a:ln>
        </p:spPr>
      </p:cxnSp>
      <p:cxnSp>
        <p:nvCxnSpPr>
          <p:cNvPr id="1541" name="Google Shape;1541;p62"/>
          <p:cNvCxnSpPr/>
          <p:nvPr/>
        </p:nvCxnSpPr>
        <p:spPr>
          <a:xfrm rot="10800000">
            <a:off x="3556529" y="3962333"/>
            <a:ext cx="0" cy="99555"/>
          </a:xfrm>
          <a:prstGeom prst="straightConnector1">
            <a:avLst/>
          </a:prstGeom>
          <a:noFill/>
          <a:ln cap="flat" cmpd="sng" w="28575">
            <a:solidFill>
              <a:schemeClr val="dk1"/>
            </a:solidFill>
            <a:prstDash val="solid"/>
            <a:round/>
            <a:headEnd len="sm" w="sm" type="none"/>
            <a:tailEnd len="sm" w="sm" type="none"/>
          </a:ln>
        </p:spPr>
      </p:cxnSp>
      <p:cxnSp>
        <p:nvCxnSpPr>
          <p:cNvPr id="1542" name="Google Shape;1542;p62"/>
          <p:cNvCxnSpPr/>
          <p:nvPr/>
        </p:nvCxnSpPr>
        <p:spPr>
          <a:xfrm rot="10800000">
            <a:off x="3919635" y="3826252"/>
            <a:ext cx="0" cy="99555"/>
          </a:xfrm>
          <a:prstGeom prst="straightConnector1">
            <a:avLst/>
          </a:prstGeom>
          <a:noFill/>
          <a:ln cap="flat" cmpd="sng" w="28575">
            <a:solidFill>
              <a:schemeClr val="dk1"/>
            </a:solidFill>
            <a:prstDash val="solid"/>
            <a:round/>
            <a:headEnd len="sm" w="sm" type="none"/>
            <a:tailEnd len="sm" w="sm" type="none"/>
          </a:ln>
        </p:spPr>
      </p:cxnSp>
      <p:cxnSp>
        <p:nvCxnSpPr>
          <p:cNvPr id="1543" name="Google Shape;1543;p62"/>
          <p:cNvCxnSpPr/>
          <p:nvPr/>
        </p:nvCxnSpPr>
        <p:spPr>
          <a:xfrm rot="10800000">
            <a:off x="4101188" y="3748741"/>
            <a:ext cx="0" cy="99555"/>
          </a:xfrm>
          <a:prstGeom prst="straightConnector1">
            <a:avLst/>
          </a:prstGeom>
          <a:noFill/>
          <a:ln cap="flat" cmpd="sng" w="28575">
            <a:solidFill>
              <a:schemeClr val="dk1"/>
            </a:solidFill>
            <a:prstDash val="solid"/>
            <a:round/>
            <a:headEnd len="sm" w="sm" type="none"/>
            <a:tailEnd len="sm" w="sm" type="none"/>
          </a:ln>
        </p:spPr>
      </p:cxnSp>
      <p:cxnSp>
        <p:nvCxnSpPr>
          <p:cNvPr id="1544" name="Google Shape;1544;p62"/>
          <p:cNvCxnSpPr/>
          <p:nvPr/>
        </p:nvCxnSpPr>
        <p:spPr>
          <a:xfrm rot="10800000">
            <a:off x="4282741" y="3734440"/>
            <a:ext cx="0" cy="99555"/>
          </a:xfrm>
          <a:prstGeom prst="straightConnector1">
            <a:avLst/>
          </a:prstGeom>
          <a:noFill/>
          <a:ln cap="flat" cmpd="sng" w="28575">
            <a:solidFill>
              <a:schemeClr val="dk1"/>
            </a:solidFill>
            <a:prstDash val="solid"/>
            <a:round/>
            <a:headEnd len="sm" w="sm" type="none"/>
            <a:tailEnd len="sm" w="sm" type="none"/>
          </a:ln>
        </p:spPr>
      </p:cxnSp>
      <p:cxnSp>
        <p:nvCxnSpPr>
          <p:cNvPr id="1545" name="Google Shape;1545;p62"/>
          <p:cNvCxnSpPr/>
          <p:nvPr/>
        </p:nvCxnSpPr>
        <p:spPr>
          <a:xfrm rot="10800000">
            <a:off x="4645849" y="3742654"/>
            <a:ext cx="0" cy="99555"/>
          </a:xfrm>
          <a:prstGeom prst="straightConnector1">
            <a:avLst/>
          </a:prstGeom>
          <a:noFill/>
          <a:ln cap="flat" cmpd="sng" w="28575">
            <a:solidFill>
              <a:schemeClr val="dk1"/>
            </a:solidFill>
            <a:prstDash val="solid"/>
            <a:round/>
            <a:headEnd len="sm" w="sm" type="none"/>
            <a:tailEnd len="sm" w="sm" type="none"/>
          </a:ln>
        </p:spPr>
      </p:cxnSp>
      <p:cxnSp>
        <p:nvCxnSpPr>
          <p:cNvPr id="1546" name="Google Shape;1546;p62"/>
          <p:cNvCxnSpPr/>
          <p:nvPr/>
        </p:nvCxnSpPr>
        <p:spPr>
          <a:xfrm rot="10800000">
            <a:off x="4827403" y="3778931"/>
            <a:ext cx="0" cy="99555"/>
          </a:xfrm>
          <a:prstGeom prst="straightConnector1">
            <a:avLst/>
          </a:prstGeom>
          <a:noFill/>
          <a:ln cap="flat" cmpd="sng" w="28575">
            <a:solidFill>
              <a:schemeClr val="dk1"/>
            </a:solidFill>
            <a:prstDash val="solid"/>
            <a:round/>
            <a:headEnd len="sm" w="sm" type="none"/>
            <a:tailEnd len="sm" w="sm" type="none"/>
          </a:ln>
        </p:spPr>
      </p:cxnSp>
      <p:cxnSp>
        <p:nvCxnSpPr>
          <p:cNvPr id="1547" name="Google Shape;1547;p62"/>
          <p:cNvCxnSpPr/>
          <p:nvPr/>
        </p:nvCxnSpPr>
        <p:spPr>
          <a:xfrm rot="10800000">
            <a:off x="5008965" y="3802839"/>
            <a:ext cx="0" cy="99555"/>
          </a:xfrm>
          <a:prstGeom prst="straightConnector1">
            <a:avLst/>
          </a:prstGeom>
          <a:noFill/>
          <a:ln cap="flat" cmpd="sng" w="28575">
            <a:solidFill>
              <a:schemeClr val="dk1"/>
            </a:solidFill>
            <a:prstDash val="solid"/>
            <a:round/>
            <a:headEnd len="sm" w="sm" type="none"/>
            <a:tailEnd len="sm" w="sm" type="none"/>
          </a:ln>
        </p:spPr>
      </p:cxnSp>
      <p:cxnSp>
        <p:nvCxnSpPr>
          <p:cNvPr id="1548" name="Google Shape;1548;p62"/>
          <p:cNvCxnSpPr/>
          <p:nvPr/>
        </p:nvCxnSpPr>
        <p:spPr>
          <a:xfrm rot="10800000">
            <a:off x="1377893" y="3691772"/>
            <a:ext cx="0" cy="99555"/>
          </a:xfrm>
          <a:prstGeom prst="straightConnector1">
            <a:avLst/>
          </a:prstGeom>
          <a:noFill/>
          <a:ln cap="flat" cmpd="sng" w="28575">
            <a:solidFill>
              <a:schemeClr val="dk1"/>
            </a:solidFill>
            <a:prstDash val="solid"/>
            <a:round/>
            <a:headEnd len="sm" w="sm" type="none"/>
            <a:tailEnd len="sm" w="sm" type="none"/>
          </a:ln>
        </p:spPr>
      </p:cxnSp>
      <p:cxnSp>
        <p:nvCxnSpPr>
          <p:cNvPr id="1549" name="Google Shape;1549;p62"/>
          <p:cNvCxnSpPr/>
          <p:nvPr/>
        </p:nvCxnSpPr>
        <p:spPr>
          <a:xfrm rot="10800000">
            <a:off x="1014787" y="3764616"/>
            <a:ext cx="0" cy="99555"/>
          </a:xfrm>
          <a:prstGeom prst="straightConnector1">
            <a:avLst/>
          </a:prstGeom>
          <a:noFill/>
          <a:ln cap="flat" cmpd="sng" w="28575">
            <a:solidFill>
              <a:schemeClr val="dk1"/>
            </a:solidFill>
            <a:prstDash val="solid"/>
            <a:round/>
            <a:headEnd len="sm" w="sm" type="none"/>
            <a:tailEnd len="sm" w="sm" type="none"/>
          </a:ln>
        </p:spPr>
      </p:cxnSp>
      <p:cxnSp>
        <p:nvCxnSpPr>
          <p:cNvPr id="1550" name="Google Shape;1550;p62"/>
          <p:cNvCxnSpPr/>
          <p:nvPr/>
        </p:nvCxnSpPr>
        <p:spPr>
          <a:xfrm rot="10800000">
            <a:off x="651681" y="3924494"/>
            <a:ext cx="0" cy="99555"/>
          </a:xfrm>
          <a:prstGeom prst="straightConnector1">
            <a:avLst/>
          </a:prstGeom>
          <a:noFill/>
          <a:ln cap="flat" cmpd="sng" w="28575">
            <a:solidFill>
              <a:schemeClr val="dk1"/>
            </a:solidFill>
            <a:prstDash val="solid"/>
            <a:round/>
            <a:headEnd len="sm" w="sm" type="none"/>
            <a:tailEnd len="sm" w="sm" type="none"/>
          </a:ln>
        </p:spPr>
      </p:cxnSp>
      <p:cxnSp>
        <p:nvCxnSpPr>
          <p:cNvPr id="1551" name="Google Shape;1551;p62"/>
          <p:cNvCxnSpPr/>
          <p:nvPr/>
        </p:nvCxnSpPr>
        <p:spPr>
          <a:xfrm rot="10800000">
            <a:off x="2830317" y="3902394"/>
            <a:ext cx="0" cy="99555"/>
          </a:xfrm>
          <a:prstGeom prst="straightConnector1">
            <a:avLst/>
          </a:prstGeom>
          <a:noFill/>
          <a:ln cap="flat" cmpd="sng" w="28575">
            <a:solidFill>
              <a:schemeClr val="dk1"/>
            </a:solidFill>
            <a:prstDash val="solid"/>
            <a:round/>
            <a:headEnd len="sm" w="sm" type="none"/>
            <a:tailEnd len="sm" w="sm" type="none"/>
          </a:ln>
        </p:spPr>
      </p:cxnSp>
      <p:cxnSp>
        <p:nvCxnSpPr>
          <p:cNvPr id="1552" name="Google Shape;1552;p62"/>
          <p:cNvCxnSpPr/>
          <p:nvPr/>
        </p:nvCxnSpPr>
        <p:spPr>
          <a:xfrm rot="10800000">
            <a:off x="3374976" y="3971221"/>
            <a:ext cx="0" cy="99555"/>
          </a:xfrm>
          <a:prstGeom prst="straightConnector1">
            <a:avLst/>
          </a:prstGeom>
          <a:noFill/>
          <a:ln cap="flat" cmpd="sng" w="28575">
            <a:solidFill>
              <a:schemeClr val="dk1"/>
            </a:solidFill>
            <a:prstDash val="solid"/>
            <a:round/>
            <a:headEnd len="sm" w="sm" type="none"/>
            <a:tailEnd len="sm" w="sm" type="none"/>
          </a:ln>
        </p:spPr>
      </p:cxnSp>
      <p:cxnSp>
        <p:nvCxnSpPr>
          <p:cNvPr id="1553" name="Google Shape;1553;p62"/>
          <p:cNvCxnSpPr/>
          <p:nvPr/>
        </p:nvCxnSpPr>
        <p:spPr>
          <a:xfrm rot="10800000">
            <a:off x="3738082" y="3912817"/>
            <a:ext cx="0" cy="99555"/>
          </a:xfrm>
          <a:prstGeom prst="straightConnector1">
            <a:avLst/>
          </a:prstGeom>
          <a:noFill/>
          <a:ln cap="flat" cmpd="sng" w="28575">
            <a:solidFill>
              <a:schemeClr val="dk1"/>
            </a:solidFill>
            <a:prstDash val="solid"/>
            <a:round/>
            <a:headEnd len="sm" w="sm" type="none"/>
            <a:tailEnd len="sm" w="sm" type="none"/>
          </a:ln>
        </p:spPr>
      </p:cxnSp>
      <p:cxnSp>
        <p:nvCxnSpPr>
          <p:cNvPr id="1554" name="Google Shape;1554;p62"/>
          <p:cNvCxnSpPr/>
          <p:nvPr/>
        </p:nvCxnSpPr>
        <p:spPr>
          <a:xfrm rot="10800000">
            <a:off x="4464295" y="3719823"/>
            <a:ext cx="0" cy="99555"/>
          </a:xfrm>
          <a:prstGeom prst="straightConnector1">
            <a:avLst/>
          </a:prstGeom>
          <a:noFill/>
          <a:ln cap="flat" cmpd="sng" w="28575">
            <a:solidFill>
              <a:schemeClr val="dk1"/>
            </a:solidFill>
            <a:prstDash val="solid"/>
            <a:round/>
            <a:headEnd len="sm" w="sm" type="none"/>
            <a:tailEnd len="sm" w="sm" type="none"/>
          </a:ln>
        </p:spPr>
      </p:cxnSp>
      <p:cxnSp>
        <p:nvCxnSpPr>
          <p:cNvPr id="1555" name="Google Shape;1555;p62"/>
          <p:cNvCxnSpPr/>
          <p:nvPr/>
        </p:nvCxnSpPr>
        <p:spPr>
          <a:xfrm rot="10800000">
            <a:off x="1196340" y="3719676"/>
            <a:ext cx="0" cy="99555"/>
          </a:xfrm>
          <a:prstGeom prst="straightConnector1">
            <a:avLst/>
          </a:prstGeom>
          <a:noFill/>
          <a:ln cap="flat" cmpd="sng" w="28575">
            <a:solidFill>
              <a:schemeClr val="dk1"/>
            </a:solidFill>
            <a:prstDash val="solid"/>
            <a:round/>
            <a:headEnd len="sm" w="sm" type="none"/>
            <a:tailEnd len="sm" w="sm" type="none"/>
          </a:ln>
        </p:spPr>
      </p:cxnSp>
      <p:cxnSp>
        <p:nvCxnSpPr>
          <p:cNvPr id="1556" name="Google Shape;1556;p62"/>
          <p:cNvCxnSpPr/>
          <p:nvPr/>
        </p:nvCxnSpPr>
        <p:spPr>
          <a:xfrm rot="10800000">
            <a:off x="1559446" y="3698963"/>
            <a:ext cx="0" cy="99555"/>
          </a:xfrm>
          <a:prstGeom prst="straightConnector1">
            <a:avLst/>
          </a:prstGeom>
          <a:noFill/>
          <a:ln cap="flat" cmpd="sng" w="28575">
            <a:solidFill>
              <a:schemeClr val="dk1"/>
            </a:solidFill>
            <a:prstDash val="solid"/>
            <a:round/>
            <a:headEnd len="sm" w="sm" type="none"/>
            <a:tailEnd len="sm" w="sm" type="none"/>
          </a:ln>
        </p:spPr>
      </p:cxnSp>
      <p:cxnSp>
        <p:nvCxnSpPr>
          <p:cNvPr id="1557" name="Google Shape;1557;p62"/>
          <p:cNvCxnSpPr/>
          <p:nvPr/>
        </p:nvCxnSpPr>
        <p:spPr>
          <a:xfrm rot="10800000">
            <a:off x="1922552" y="3731394"/>
            <a:ext cx="0" cy="99555"/>
          </a:xfrm>
          <a:prstGeom prst="straightConnector1">
            <a:avLst/>
          </a:prstGeom>
          <a:noFill/>
          <a:ln cap="flat" cmpd="sng" w="28575">
            <a:solidFill>
              <a:schemeClr val="dk1"/>
            </a:solidFill>
            <a:prstDash val="solid"/>
            <a:round/>
            <a:headEnd len="sm" w="sm" type="none"/>
            <a:tailEnd len="sm" w="sm" type="none"/>
          </a:ln>
        </p:spPr>
      </p:cxnSp>
      <p:sp>
        <p:nvSpPr>
          <p:cNvPr id="1558" name="Google Shape;1558;p62"/>
          <p:cNvSpPr/>
          <p:nvPr/>
        </p:nvSpPr>
        <p:spPr>
          <a:xfrm rot="10800000">
            <a:off x="2548752" y="3263161"/>
            <a:ext cx="640355" cy="158876"/>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9" name="Google Shape;1559;p62"/>
          <p:cNvSpPr txBox="1"/>
          <p:nvPr/>
        </p:nvSpPr>
        <p:spPr>
          <a:xfrm>
            <a:off x="2467211" y="3005834"/>
            <a:ext cx="1043297" cy="24424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interpolation</a:t>
            </a:r>
            <a:endParaRPr/>
          </a:p>
        </p:txBody>
      </p:sp>
      <p:sp>
        <p:nvSpPr>
          <p:cNvPr id="1560" name="Google Shape;1560;p62"/>
          <p:cNvSpPr txBox="1"/>
          <p:nvPr/>
        </p:nvSpPr>
        <p:spPr>
          <a:xfrm>
            <a:off x="335279" y="4889528"/>
            <a:ext cx="5676900" cy="55973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[…text explaining that it in the end did not help much…]</a:t>
            </a:r>
            <a:endParaRPr/>
          </a:p>
        </p:txBody>
      </p:sp>
      <p:pic>
        <p:nvPicPr>
          <p:cNvPr id="1561" name="Google Shape;1561;p62"/>
          <p:cNvPicPr preferRelativeResize="0"/>
          <p:nvPr/>
        </p:nvPicPr>
        <p:blipFill rotWithShape="1">
          <a:blip r:embed="rId3">
            <a:alphaModFix/>
          </a:blip>
          <a:srcRect b="0" l="0" r="0" t="0"/>
          <a:stretch/>
        </p:blipFill>
        <p:spPr>
          <a:xfrm>
            <a:off x="6433184" y="1923475"/>
            <a:ext cx="5296694" cy="2653215"/>
          </a:xfrm>
          <a:prstGeom prst="rect">
            <a:avLst/>
          </a:prstGeom>
          <a:noFill/>
          <a:ln>
            <a:noFill/>
          </a:ln>
        </p:spPr>
      </p:pic>
      <p:sp>
        <p:nvSpPr>
          <p:cNvPr id="1562" name="Google Shape;1562;p62"/>
          <p:cNvSpPr txBox="1"/>
          <p:nvPr/>
        </p:nvSpPr>
        <p:spPr>
          <a:xfrm>
            <a:off x="6285111" y="1474807"/>
            <a:ext cx="5676900" cy="46371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We had an unbalanced data set – about 75% of our data was labelled as ‘no movement’ (e.g. only half of a gesture).</a:t>
            </a:r>
            <a:endParaRPr/>
          </a:p>
        </p:txBody>
      </p:sp>
      <p:sp>
        <p:nvSpPr>
          <p:cNvPr id="1563" name="Google Shape;1563;p62"/>
          <p:cNvSpPr txBox="1"/>
          <p:nvPr/>
        </p:nvSpPr>
        <p:spPr>
          <a:xfrm>
            <a:off x="6285111" y="4770898"/>
            <a:ext cx="5676900" cy="178941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 In order to improve the accuracy we applied up- and downsampling:</a:t>
            </a:r>
            <a:endParaRPr/>
          </a:p>
          <a:p>
            <a:pPr indent="-176213" lvl="0" marL="176213" marR="0" rtl="0" algn="l">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downsampled the ‘no movement’ data points by removing ambiguous ones</a:t>
            </a:r>
            <a:endParaRPr/>
          </a:p>
          <a:p>
            <a:pPr indent="-176213" lvl="0" marL="176213" marR="0" rtl="0" algn="l">
              <a:spcBef>
                <a:spcPts val="0"/>
              </a:spcBef>
              <a:spcAft>
                <a:spcPts val="0"/>
              </a:spcAft>
              <a:buClr>
                <a:schemeClr val="accent5"/>
              </a:buClr>
              <a:buSzPts val="1400"/>
              <a:buFont typeface="Arial"/>
              <a:buChar char="•"/>
            </a:pPr>
            <a:r>
              <a:rPr lang="en-GB" sz="1400">
                <a:solidFill>
                  <a:schemeClr val="accent5"/>
                </a:solidFill>
                <a:latin typeface="Arial"/>
                <a:ea typeface="Arial"/>
                <a:cs typeface="Arial"/>
                <a:sym typeface="Arial"/>
              </a:rPr>
              <a:t>We upsampled the other data points using replacement sampling</a:t>
            </a:r>
            <a:endParaRPr/>
          </a:p>
          <a:p>
            <a:pPr indent="-87313" lvl="0" marL="176213" marR="0" rtl="0" algn="l">
              <a:spcBef>
                <a:spcPts val="0"/>
              </a:spcBef>
              <a:spcAft>
                <a:spcPts val="0"/>
              </a:spcAft>
              <a:buClr>
                <a:schemeClr val="dk1"/>
              </a:buClr>
              <a:buSzPts val="1400"/>
              <a:buFont typeface="Arial"/>
              <a:buNone/>
            </a:pPr>
            <a:r>
              <a:t/>
            </a:r>
            <a:endParaRPr sz="1400">
              <a:solidFill>
                <a:schemeClr val="accent5"/>
              </a:solidFill>
              <a:latin typeface="Arial"/>
              <a:ea typeface="Arial"/>
              <a:cs typeface="Arial"/>
              <a:sym typeface="Arial"/>
            </a:endParaRPr>
          </a:p>
          <a:p>
            <a:pPr indent="0" lvl="0" marL="0" marR="0" rtl="0" algn="l">
              <a:spcBef>
                <a:spcPts val="0"/>
              </a:spcBef>
              <a:spcAft>
                <a:spcPts val="0"/>
              </a:spcAft>
              <a:buNone/>
            </a:pPr>
            <a:r>
              <a:rPr lang="en-GB" sz="1400">
                <a:solidFill>
                  <a:schemeClr val="accent5"/>
                </a:solidFill>
                <a:latin typeface="Arial"/>
                <a:ea typeface="Arial"/>
                <a:cs typeface="Arial"/>
                <a:sym typeface="Arial"/>
              </a:rPr>
              <a:t>            Sampling improved our accuracy remarkably</a:t>
            </a:r>
            <a:endParaRPr/>
          </a:p>
        </p:txBody>
      </p:sp>
      <p:sp>
        <p:nvSpPr>
          <p:cNvPr id="1564" name="Google Shape;1564;p62"/>
          <p:cNvSpPr/>
          <p:nvPr/>
        </p:nvSpPr>
        <p:spPr>
          <a:xfrm rot="5400000">
            <a:off x="6401928" y="5888578"/>
            <a:ext cx="217316" cy="15480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5" name="Google Shape;1565;p62"/>
          <p:cNvSpPr/>
          <p:nvPr/>
        </p:nvSpPr>
        <p:spPr>
          <a:xfrm rot="5400000">
            <a:off x="448024" y="5888578"/>
            <a:ext cx="217316" cy="15480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6" name="Google Shape;1566;p62"/>
          <p:cNvSpPr txBox="1"/>
          <p:nvPr/>
        </p:nvSpPr>
        <p:spPr>
          <a:xfrm>
            <a:off x="335279" y="5836614"/>
            <a:ext cx="5676900" cy="28833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            We did not use interpolation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0" name="Shape 1570"/>
        <p:cNvGrpSpPr/>
        <p:nvPr/>
      </p:nvGrpSpPr>
      <p:grpSpPr>
        <a:xfrm>
          <a:off x="0" y="0"/>
          <a:ext cx="0" cy="0"/>
          <a:chOff x="0" y="0"/>
          <a:chExt cx="0" cy="0"/>
        </a:xfrm>
      </p:grpSpPr>
      <p:sp>
        <p:nvSpPr>
          <p:cNvPr id="1571" name="Google Shape;1571;p63"/>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DATA IMPROVEMENT 2 / 2</a:t>
            </a:r>
            <a:endParaRPr/>
          </a:p>
        </p:txBody>
      </p:sp>
      <p:sp>
        <p:nvSpPr>
          <p:cNvPr id="1572" name="Google Shape;1572;p63"/>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cxnSp>
        <p:nvCxnSpPr>
          <p:cNvPr id="1573" name="Google Shape;1573;p63"/>
          <p:cNvCxnSpPr/>
          <p:nvPr/>
        </p:nvCxnSpPr>
        <p:spPr>
          <a:xfrm>
            <a:off x="335279" y="1397617"/>
            <a:ext cx="5676901" cy="0"/>
          </a:xfrm>
          <a:prstGeom prst="straightConnector1">
            <a:avLst/>
          </a:prstGeom>
          <a:noFill/>
          <a:ln cap="flat" cmpd="sng" w="9525">
            <a:solidFill>
              <a:srgbClr val="953308"/>
            </a:solidFill>
            <a:prstDash val="solid"/>
            <a:round/>
            <a:headEnd len="sm" w="sm" type="none"/>
            <a:tailEnd len="sm" w="sm" type="none"/>
          </a:ln>
        </p:spPr>
      </p:cxnSp>
      <p:sp>
        <p:nvSpPr>
          <p:cNvPr id="1574" name="Google Shape;1574;p63"/>
          <p:cNvSpPr txBox="1"/>
          <p:nvPr/>
        </p:nvSpPr>
        <p:spPr>
          <a:xfrm>
            <a:off x="335280" y="1021386"/>
            <a:ext cx="288000" cy="288000"/>
          </a:xfrm>
          <a:prstGeom prst="rect">
            <a:avLst/>
          </a:prstGeom>
          <a:solidFill>
            <a:srgbClr val="953308"/>
          </a:solidFill>
          <a:ln>
            <a:noFill/>
          </a:ln>
        </p:spPr>
        <p:txBody>
          <a:bodyPr anchorCtr="0" anchor="ctr" bIns="0" lIns="0" spcFirstLastPara="1" rIns="0" wrap="square" tIns="18000">
            <a:noAutofit/>
          </a:bodyPr>
          <a:lstStyle/>
          <a:p>
            <a:pPr indent="0" lvl="0" marL="0" marR="0" rtl="0" algn="ctr">
              <a:lnSpc>
                <a:spcPct val="90000"/>
              </a:lnSpc>
              <a:spcBef>
                <a:spcPts val="0"/>
              </a:spcBef>
              <a:spcAft>
                <a:spcPts val="0"/>
              </a:spcAft>
              <a:buClr>
                <a:schemeClr val="lt1"/>
              </a:buClr>
              <a:buSzPts val="1800"/>
              <a:buFont typeface="Arial"/>
              <a:buNone/>
            </a:pPr>
            <a:r>
              <a:rPr b="1" lang="en-GB" sz="1800">
                <a:solidFill>
                  <a:schemeClr val="lt1"/>
                </a:solidFill>
                <a:latin typeface="Arial"/>
                <a:ea typeface="Arial"/>
                <a:cs typeface="Arial"/>
                <a:sym typeface="Arial"/>
              </a:rPr>
              <a:t>3</a:t>
            </a:r>
            <a:endParaRPr/>
          </a:p>
        </p:txBody>
      </p:sp>
      <p:sp>
        <p:nvSpPr>
          <p:cNvPr id="1575" name="Google Shape;1575;p63"/>
          <p:cNvSpPr txBox="1"/>
          <p:nvPr/>
        </p:nvSpPr>
        <p:spPr>
          <a:xfrm>
            <a:off x="685799" y="1032429"/>
            <a:ext cx="5221090" cy="288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accent5"/>
                </a:solidFill>
                <a:latin typeface="Arial"/>
                <a:ea typeface="Arial"/>
                <a:cs typeface="Arial"/>
                <a:sym typeface="Arial"/>
              </a:rPr>
              <a:t>Centralizing / Normalization</a:t>
            </a:r>
            <a:endParaRPr/>
          </a:p>
        </p:txBody>
      </p:sp>
      <p:cxnSp>
        <p:nvCxnSpPr>
          <p:cNvPr id="1576" name="Google Shape;1576;p63"/>
          <p:cNvCxnSpPr/>
          <p:nvPr/>
        </p:nvCxnSpPr>
        <p:spPr>
          <a:xfrm>
            <a:off x="6285111" y="1397617"/>
            <a:ext cx="5676901" cy="0"/>
          </a:xfrm>
          <a:prstGeom prst="straightConnector1">
            <a:avLst/>
          </a:prstGeom>
          <a:noFill/>
          <a:ln cap="flat" cmpd="sng" w="9525">
            <a:solidFill>
              <a:srgbClr val="953308"/>
            </a:solidFill>
            <a:prstDash val="solid"/>
            <a:round/>
            <a:headEnd len="sm" w="sm" type="none"/>
            <a:tailEnd len="sm" w="sm" type="none"/>
          </a:ln>
        </p:spPr>
      </p:cxnSp>
      <p:sp>
        <p:nvSpPr>
          <p:cNvPr id="1577" name="Google Shape;1577;p63"/>
          <p:cNvSpPr txBox="1"/>
          <p:nvPr/>
        </p:nvSpPr>
        <p:spPr>
          <a:xfrm>
            <a:off x="6285112" y="1021386"/>
            <a:ext cx="288000" cy="288000"/>
          </a:xfrm>
          <a:prstGeom prst="rect">
            <a:avLst/>
          </a:prstGeom>
          <a:solidFill>
            <a:srgbClr val="953308"/>
          </a:solidFill>
          <a:ln>
            <a:noFill/>
          </a:ln>
        </p:spPr>
        <p:txBody>
          <a:bodyPr anchorCtr="0" anchor="ctr" bIns="0" lIns="0" spcFirstLastPara="1" rIns="0" wrap="square" tIns="18000">
            <a:noAutofit/>
          </a:bodyPr>
          <a:lstStyle/>
          <a:p>
            <a:pPr indent="0" lvl="0" marL="0" marR="0" rtl="0" algn="ctr">
              <a:lnSpc>
                <a:spcPct val="90000"/>
              </a:lnSpc>
              <a:spcBef>
                <a:spcPts val="0"/>
              </a:spcBef>
              <a:spcAft>
                <a:spcPts val="0"/>
              </a:spcAft>
              <a:buClr>
                <a:schemeClr val="lt1"/>
              </a:buClr>
              <a:buSzPts val="1800"/>
              <a:buFont typeface="Arial"/>
              <a:buNone/>
            </a:pPr>
            <a:r>
              <a:rPr b="1" lang="en-GB" sz="1800">
                <a:solidFill>
                  <a:schemeClr val="lt1"/>
                </a:solidFill>
                <a:latin typeface="Arial"/>
                <a:ea typeface="Arial"/>
                <a:cs typeface="Arial"/>
                <a:sym typeface="Arial"/>
              </a:rPr>
              <a:t>4</a:t>
            </a:r>
            <a:endParaRPr/>
          </a:p>
        </p:txBody>
      </p:sp>
      <p:sp>
        <p:nvSpPr>
          <p:cNvPr id="1578" name="Google Shape;1578;p63"/>
          <p:cNvSpPr txBox="1"/>
          <p:nvPr/>
        </p:nvSpPr>
        <p:spPr>
          <a:xfrm>
            <a:off x="6635631" y="1032429"/>
            <a:ext cx="5221090" cy="288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800">
                <a:solidFill>
                  <a:schemeClr val="accent5"/>
                </a:solidFill>
                <a:latin typeface="Arial"/>
                <a:ea typeface="Arial"/>
                <a:cs typeface="Arial"/>
                <a:sym typeface="Arial"/>
              </a:rPr>
              <a:t>Tolerance range adaptation</a:t>
            </a:r>
            <a:endParaRPr/>
          </a:p>
        </p:txBody>
      </p:sp>
      <p:sp>
        <p:nvSpPr>
          <p:cNvPr id="1579" name="Google Shape;1579;p63"/>
          <p:cNvSpPr txBox="1"/>
          <p:nvPr/>
        </p:nvSpPr>
        <p:spPr>
          <a:xfrm>
            <a:off x="6285113" y="1474806"/>
            <a:ext cx="5676899" cy="70510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We labelled the movements as exactly as possible. This led to the model requiring overly precise inputs, i.e. not detecting all the movements. We therefore relaxed our labelling by adding a tolerance range.</a:t>
            </a:r>
            <a:endParaRPr/>
          </a:p>
        </p:txBody>
      </p:sp>
      <p:sp>
        <p:nvSpPr>
          <p:cNvPr id="1580" name="Google Shape;1580;p63"/>
          <p:cNvSpPr txBox="1"/>
          <p:nvPr/>
        </p:nvSpPr>
        <p:spPr>
          <a:xfrm>
            <a:off x="6285112" y="5207242"/>
            <a:ext cx="5676900" cy="55973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Adding a tolerance range improved the detection rate in the live application as the model also detected our imperfect movements.</a:t>
            </a:r>
            <a:endParaRPr/>
          </a:p>
        </p:txBody>
      </p:sp>
      <p:sp>
        <p:nvSpPr>
          <p:cNvPr id="1581" name="Google Shape;1581;p63"/>
          <p:cNvSpPr/>
          <p:nvPr/>
        </p:nvSpPr>
        <p:spPr>
          <a:xfrm rot="5400000">
            <a:off x="6397857" y="5888578"/>
            <a:ext cx="217316" cy="15480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2" name="Google Shape;1582;p63"/>
          <p:cNvSpPr txBox="1"/>
          <p:nvPr/>
        </p:nvSpPr>
        <p:spPr>
          <a:xfrm>
            <a:off x="6285112" y="5836614"/>
            <a:ext cx="5676900" cy="28833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            We considered the tolerance range as a hyperparameter</a:t>
            </a:r>
            <a:endParaRPr/>
          </a:p>
        </p:txBody>
      </p:sp>
      <p:pic>
        <p:nvPicPr>
          <p:cNvPr id="1583" name="Google Shape;1583;p63"/>
          <p:cNvPicPr preferRelativeResize="0"/>
          <p:nvPr/>
        </p:nvPicPr>
        <p:blipFill rotWithShape="1">
          <a:blip r:embed="rId3">
            <a:alphaModFix/>
          </a:blip>
          <a:srcRect b="0" l="0" r="0" t="0"/>
          <a:stretch/>
        </p:blipFill>
        <p:spPr>
          <a:xfrm>
            <a:off x="6285112" y="2513108"/>
            <a:ext cx="5676899" cy="869368"/>
          </a:xfrm>
          <a:prstGeom prst="rect">
            <a:avLst/>
          </a:prstGeom>
          <a:noFill/>
          <a:ln>
            <a:noFill/>
          </a:ln>
        </p:spPr>
      </p:pic>
      <p:sp>
        <p:nvSpPr>
          <p:cNvPr id="1584" name="Google Shape;1584;p63"/>
          <p:cNvSpPr txBox="1"/>
          <p:nvPr/>
        </p:nvSpPr>
        <p:spPr>
          <a:xfrm>
            <a:off x="6285112" y="3403184"/>
            <a:ext cx="1630681" cy="19504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u="sng">
                <a:solidFill>
                  <a:schemeClr val="accent5"/>
                </a:solidFill>
                <a:latin typeface="Arial"/>
                <a:ea typeface="Arial"/>
                <a:cs typeface="Arial"/>
                <a:sym typeface="Arial"/>
              </a:rPr>
              <a:t>Tolerance range = 0</a:t>
            </a:r>
            <a:endParaRPr/>
          </a:p>
        </p:txBody>
      </p:sp>
      <p:sp>
        <p:nvSpPr>
          <p:cNvPr id="1585" name="Google Shape;1585;p63"/>
          <p:cNvSpPr/>
          <p:nvPr/>
        </p:nvSpPr>
        <p:spPr>
          <a:xfrm rot="10800000">
            <a:off x="8711945" y="3667727"/>
            <a:ext cx="640355" cy="158876"/>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6" name="Google Shape;1586;p63"/>
          <p:cNvSpPr txBox="1"/>
          <p:nvPr/>
        </p:nvSpPr>
        <p:spPr>
          <a:xfrm>
            <a:off x="6285112" y="4840833"/>
            <a:ext cx="1630681" cy="19504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u="sng">
                <a:solidFill>
                  <a:schemeClr val="accent5"/>
                </a:solidFill>
                <a:latin typeface="Arial"/>
                <a:ea typeface="Arial"/>
                <a:cs typeface="Arial"/>
                <a:sym typeface="Arial"/>
              </a:rPr>
              <a:t>Tolerance range = 2</a:t>
            </a:r>
            <a:endParaRPr/>
          </a:p>
        </p:txBody>
      </p:sp>
      <p:pic>
        <p:nvPicPr>
          <p:cNvPr id="1587" name="Google Shape;1587;p63"/>
          <p:cNvPicPr preferRelativeResize="0"/>
          <p:nvPr/>
        </p:nvPicPr>
        <p:blipFill rotWithShape="1">
          <a:blip r:embed="rId4">
            <a:alphaModFix/>
          </a:blip>
          <a:srcRect b="0" l="0" r="0" t="0"/>
          <a:stretch/>
        </p:blipFill>
        <p:spPr>
          <a:xfrm>
            <a:off x="6285112" y="3976587"/>
            <a:ext cx="5677200" cy="864246"/>
          </a:xfrm>
          <a:prstGeom prst="rect">
            <a:avLst/>
          </a:prstGeom>
          <a:noFill/>
          <a:ln>
            <a:noFill/>
          </a:ln>
        </p:spPr>
      </p:pic>
      <p:grpSp>
        <p:nvGrpSpPr>
          <p:cNvPr id="1588" name="Google Shape;1588;p63"/>
          <p:cNvGrpSpPr/>
          <p:nvPr/>
        </p:nvGrpSpPr>
        <p:grpSpPr>
          <a:xfrm>
            <a:off x="6424646" y="6344201"/>
            <a:ext cx="5214951" cy="278142"/>
            <a:chOff x="263829" y="6320382"/>
            <a:chExt cx="6051761" cy="322774"/>
          </a:xfrm>
        </p:grpSpPr>
        <p:sp>
          <p:nvSpPr>
            <p:cNvPr id="1589" name="Google Shape;1589;p63"/>
            <p:cNvSpPr txBox="1"/>
            <p:nvPr/>
          </p:nvSpPr>
          <p:spPr>
            <a:xfrm>
              <a:off x="263829" y="6320382"/>
              <a:ext cx="6051761" cy="2484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Legend:        current position                      17 previous frames</a:t>
              </a:r>
              <a:endParaRPr/>
            </a:p>
            <a:p>
              <a:pPr indent="0" lvl="0" marL="0" marR="0" rtl="0" algn="l">
                <a:spcBef>
                  <a:spcPts val="0"/>
                </a:spcBef>
                <a:spcAft>
                  <a:spcPts val="0"/>
                </a:spcAft>
                <a:buNone/>
              </a:pPr>
              <a:r>
                <a:rPr lang="en-GB" sz="1200">
                  <a:solidFill>
                    <a:schemeClr val="accent5"/>
                  </a:solidFill>
                  <a:latin typeface="Arial"/>
                  <a:ea typeface="Arial"/>
                  <a:cs typeface="Arial"/>
                  <a:sym typeface="Arial"/>
                </a:rPr>
                <a:t>                                         5 frames before movement                      5 frames after movement</a:t>
              </a:r>
              <a:endParaRPr/>
            </a:p>
          </p:txBody>
        </p:sp>
        <p:sp>
          <p:nvSpPr>
            <p:cNvPr id="1590" name="Google Shape;1590;p63"/>
            <p:cNvSpPr/>
            <p:nvPr/>
          </p:nvSpPr>
          <p:spPr>
            <a:xfrm>
              <a:off x="989421" y="6404669"/>
              <a:ext cx="104183" cy="104183"/>
            </a:xfrm>
            <a:prstGeom prst="ellipse">
              <a:avLst/>
            </a:prstGeom>
            <a:solidFill>
              <a:srgbClr val="89E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Arial"/>
                <a:ea typeface="Arial"/>
                <a:cs typeface="Arial"/>
                <a:sym typeface="Arial"/>
              </a:endParaRPr>
            </a:p>
          </p:txBody>
        </p:sp>
        <p:cxnSp>
          <p:nvCxnSpPr>
            <p:cNvPr id="1591" name="Google Shape;1591;p63"/>
            <p:cNvCxnSpPr/>
            <p:nvPr/>
          </p:nvCxnSpPr>
          <p:spPr>
            <a:xfrm>
              <a:off x="2530232" y="6466582"/>
              <a:ext cx="475255" cy="0"/>
            </a:xfrm>
            <a:prstGeom prst="straightConnector1">
              <a:avLst/>
            </a:prstGeom>
            <a:noFill/>
            <a:ln cap="flat" cmpd="sng" w="25400">
              <a:solidFill>
                <a:srgbClr val="89E0FF"/>
              </a:solidFill>
              <a:prstDash val="solid"/>
              <a:round/>
              <a:headEnd len="sm" w="sm" type="none"/>
              <a:tailEnd len="sm" w="sm" type="none"/>
            </a:ln>
          </p:spPr>
        </p:cxnSp>
        <p:cxnSp>
          <p:nvCxnSpPr>
            <p:cNvPr id="1592" name="Google Shape;1592;p63"/>
            <p:cNvCxnSpPr/>
            <p:nvPr/>
          </p:nvCxnSpPr>
          <p:spPr>
            <a:xfrm>
              <a:off x="3720739" y="6643156"/>
              <a:ext cx="475255" cy="0"/>
            </a:xfrm>
            <a:prstGeom prst="straightConnector1">
              <a:avLst/>
            </a:prstGeom>
            <a:noFill/>
            <a:ln cap="flat" cmpd="sng" w="25400">
              <a:solidFill>
                <a:srgbClr val="FF0000"/>
              </a:solidFill>
              <a:prstDash val="dash"/>
              <a:round/>
              <a:headEnd len="sm" w="sm" type="none"/>
              <a:tailEnd len="sm" w="sm" type="none"/>
            </a:ln>
          </p:spPr>
        </p:cxnSp>
        <p:cxnSp>
          <p:nvCxnSpPr>
            <p:cNvPr id="1593" name="Google Shape;1593;p63"/>
            <p:cNvCxnSpPr/>
            <p:nvPr/>
          </p:nvCxnSpPr>
          <p:spPr>
            <a:xfrm>
              <a:off x="989421" y="6643156"/>
              <a:ext cx="475255" cy="0"/>
            </a:xfrm>
            <a:prstGeom prst="straightConnector1">
              <a:avLst/>
            </a:prstGeom>
            <a:noFill/>
            <a:ln cap="flat" cmpd="sng" w="25400">
              <a:solidFill>
                <a:srgbClr val="00B050"/>
              </a:solidFill>
              <a:prstDash val="dash"/>
              <a:round/>
              <a:headEnd len="sm" w="sm" type="none"/>
              <a:tailEnd len="sm" w="sm" type="none"/>
            </a:ln>
          </p:spPr>
        </p:cxnSp>
      </p:grpSp>
      <p:sp>
        <p:nvSpPr>
          <p:cNvPr id="1594" name="Google Shape;1594;p63"/>
          <p:cNvSpPr/>
          <p:nvPr/>
        </p:nvSpPr>
        <p:spPr>
          <a:xfrm>
            <a:off x="445169" y="2601327"/>
            <a:ext cx="1632973" cy="1136984"/>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5" name="Google Shape;1595;p63"/>
          <p:cNvSpPr/>
          <p:nvPr/>
        </p:nvSpPr>
        <p:spPr>
          <a:xfrm>
            <a:off x="2279985" y="2601327"/>
            <a:ext cx="1632973" cy="1136984"/>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6" name="Google Shape;1596;p63"/>
          <p:cNvSpPr/>
          <p:nvPr/>
        </p:nvSpPr>
        <p:spPr>
          <a:xfrm>
            <a:off x="4114801" y="2601327"/>
            <a:ext cx="1632973" cy="1136984"/>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7" name="Google Shape;1597;p63"/>
          <p:cNvSpPr txBox="1"/>
          <p:nvPr/>
        </p:nvSpPr>
        <p:spPr>
          <a:xfrm>
            <a:off x="335281" y="1474806"/>
            <a:ext cx="5676899" cy="92442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The PoseNet model returns coordinates relative to the pixels of the input feed. As the subject moves around or size varies between persons, the measurements differ. We thus centralized and normalized the coordinates to simplify the task for the gesture model.</a:t>
            </a:r>
            <a:endParaRPr/>
          </a:p>
        </p:txBody>
      </p:sp>
      <p:sp>
        <p:nvSpPr>
          <p:cNvPr id="1598" name="Google Shape;1598;p63"/>
          <p:cNvSpPr/>
          <p:nvPr/>
        </p:nvSpPr>
        <p:spPr>
          <a:xfrm>
            <a:off x="445169" y="4323399"/>
            <a:ext cx="1632973" cy="1136984"/>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9" name="Google Shape;1599;p63"/>
          <p:cNvSpPr/>
          <p:nvPr/>
        </p:nvSpPr>
        <p:spPr>
          <a:xfrm>
            <a:off x="2279985" y="4323399"/>
            <a:ext cx="1632973" cy="1136984"/>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0" name="Google Shape;1600;p63"/>
          <p:cNvSpPr/>
          <p:nvPr/>
        </p:nvSpPr>
        <p:spPr>
          <a:xfrm>
            <a:off x="4114801" y="4323399"/>
            <a:ext cx="1632973" cy="1136984"/>
          </a:xfrm>
          <a:prstGeom prst="rect">
            <a:avLst/>
          </a:prstGeom>
          <a:noFill/>
          <a:ln cap="flat" cmpd="sng" w="9525">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1" name="Google Shape;1601;p63"/>
          <p:cNvSpPr/>
          <p:nvPr/>
        </p:nvSpPr>
        <p:spPr>
          <a:xfrm rot="10800000">
            <a:off x="2795250" y="3951417"/>
            <a:ext cx="640355" cy="158876"/>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02" name="Google Shape;1602;p63"/>
          <p:cNvGrpSpPr/>
          <p:nvPr/>
        </p:nvGrpSpPr>
        <p:grpSpPr>
          <a:xfrm>
            <a:off x="597430" y="2675113"/>
            <a:ext cx="664225" cy="975357"/>
            <a:chOff x="2323457" y="2794426"/>
            <a:chExt cx="664225" cy="975357"/>
          </a:xfrm>
        </p:grpSpPr>
        <p:cxnSp>
          <p:nvCxnSpPr>
            <p:cNvPr id="1603" name="Google Shape;1603;p63"/>
            <p:cNvCxnSpPr/>
            <p:nvPr/>
          </p:nvCxnSpPr>
          <p:spPr>
            <a:xfrm>
              <a:off x="2429586" y="3284595"/>
              <a:ext cx="177355" cy="0"/>
            </a:xfrm>
            <a:prstGeom prst="straightConnector1">
              <a:avLst/>
            </a:prstGeom>
            <a:noFill/>
            <a:ln cap="flat" cmpd="sng" w="9525">
              <a:solidFill>
                <a:srgbClr val="0070C0"/>
              </a:solidFill>
              <a:prstDash val="solid"/>
              <a:round/>
              <a:headEnd len="sm" w="sm" type="none"/>
              <a:tailEnd len="sm" w="sm" type="none"/>
            </a:ln>
          </p:spPr>
        </p:cxnSp>
        <p:cxnSp>
          <p:nvCxnSpPr>
            <p:cNvPr id="1604" name="Google Shape;1604;p63"/>
            <p:cNvCxnSpPr/>
            <p:nvPr/>
          </p:nvCxnSpPr>
          <p:spPr>
            <a:xfrm flipH="1" rot="10800000">
              <a:off x="2403735" y="329401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1605" name="Google Shape;1605;p63"/>
            <p:cNvCxnSpPr/>
            <p:nvPr/>
          </p:nvCxnSpPr>
          <p:spPr>
            <a:xfrm flipH="1" rot="10800000">
              <a:off x="2372850" y="369217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1606" name="Google Shape;1606;p63"/>
            <p:cNvCxnSpPr/>
            <p:nvPr/>
          </p:nvCxnSpPr>
          <p:spPr>
            <a:xfrm rot="10800000">
              <a:off x="2399580" y="3491739"/>
              <a:ext cx="0" cy="186820"/>
            </a:xfrm>
            <a:prstGeom prst="straightConnector1">
              <a:avLst/>
            </a:prstGeom>
            <a:noFill/>
            <a:ln cap="flat" cmpd="sng" w="9525">
              <a:solidFill>
                <a:srgbClr val="92D050"/>
              </a:solidFill>
              <a:prstDash val="solid"/>
              <a:round/>
              <a:headEnd len="sm" w="sm" type="none"/>
              <a:tailEnd len="sm" w="sm" type="none"/>
            </a:ln>
          </p:spPr>
        </p:cxnSp>
        <p:cxnSp>
          <p:nvCxnSpPr>
            <p:cNvPr id="1607" name="Google Shape;1607;p63"/>
            <p:cNvCxnSpPr/>
            <p:nvPr/>
          </p:nvCxnSpPr>
          <p:spPr>
            <a:xfrm rot="10800000">
              <a:off x="2623906" y="329281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1608" name="Google Shape;1608;p63"/>
            <p:cNvCxnSpPr/>
            <p:nvPr/>
          </p:nvCxnSpPr>
          <p:spPr>
            <a:xfrm rot="10800000">
              <a:off x="2653166" y="348301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1609" name="Google Shape;1609;p63"/>
            <p:cNvCxnSpPr/>
            <p:nvPr/>
          </p:nvCxnSpPr>
          <p:spPr>
            <a:xfrm flipH="1" rot="10800000">
              <a:off x="2529943" y="291285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1610" name="Google Shape;1610;p63"/>
            <p:cNvCxnSpPr/>
            <p:nvPr/>
          </p:nvCxnSpPr>
          <p:spPr>
            <a:xfrm flipH="1" rot="10800000">
              <a:off x="2392905" y="369217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1611" name="Google Shape;1611;p63"/>
            <p:cNvCxnSpPr/>
            <p:nvPr/>
          </p:nvCxnSpPr>
          <p:spPr>
            <a:xfrm rot="10800000">
              <a:off x="2653134" y="367809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1612" name="Google Shape;1612;p63"/>
            <p:cNvCxnSpPr/>
            <p:nvPr/>
          </p:nvCxnSpPr>
          <p:spPr>
            <a:xfrm rot="10800000">
              <a:off x="2659840" y="367809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1613" name="Google Shape;1613;p63"/>
            <p:cNvCxnSpPr/>
            <p:nvPr/>
          </p:nvCxnSpPr>
          <p:spPr>
            <a:xfrm flipH="1" rot="10800000">
              <a:off x="2391617" y="291575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1614" name="Google Shape;1614;p63"/>
            <p:cNvCxnSpPr/>
            <p:nvPr/>
          </p:nvCxnSpPr>
          <p:spPr>
            <a:xfrm>
              <a:off x="2553570" y="2915760"/>
              <a:ext cx="111053" cy="0"/>
            </a:xfrm>
            <a:prstGeom prst="straightConnector1">
              <a:avLst/>
            </a:prstGeom>
            <a:noFill/>
            <a:ln cap="flat" cmpd="sng" w="9525">
              <a:solidFill>
                <a:srgbClr val="050EBB"/>
              </a:solidFill>
              <a:prstDash val="solid"/>
              <a:round/>
              <a:headEnd len="sm" w="sm" type="none"/>
              <a:tailEnd len="sm" w="sm" type="none"/>
            </a:ln>
          </p:spPr>
        </p:cxnSp>
        <p:cxnSp>
          <p:nvCxnSpPr>
            <p:cNvPr id="1615" name="Google Shape;1615;p63"/>
            <p:cNvCxnSpPr/>
            <p:nvPr/>
          </p:nvCxnSpPr>
          <p:spPr>
            <a:xfrm flipH="1" rot="10800000">
              <a:off x="2540544" y="281010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1616" name="Google Shape;1616;p63"/>
            <p:cNvCxnSpPr/>
            <p:nvPr/>
          </p:nvCxnSpPr>
          <p:spPr>
            <a:xfrm flipH="1" rot="10800000">
              <a:off x="2452225" y="2801019"/>
              <a:ext cx="112756" cy="14896"/>
            </a:xfrm>
            <a:prstGeom prst="straightConnector1">
              <a:avLst/>
            </a:prstGeom>
            <a:noFill/>
            <a:ln cap="flat" cmpd="sng" w="9525">
              <a:solidFill>
                <a:srgbClr val="D059F5"/>
              </a:solidFill>
              <a:prstDash val="solid"/>
              <a:round/>
              <a:headEnd len="sm" w="sm" type="none"/>
              <a:tailEnd len="sm" w="sm" type="none"/>
            </a:ln>
          </p:spPr>
        </p:cxnSp>
        <p:sp>
          <p:nvSpPr>
            <p:cNvPr id="1617" name="Google Shape;1617;p63"/>
            <p:cNvSpPr/>
            <p:nvPr/>
          </p:nvSpPr>
          <p:spPr>
            <a:xfrm>
              <a:off x="2569307" y="279442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8" name="Google Shape;1618;p63"/>
            <p:cNvSpPr/>
            <p:nvPr/>
          </p:nvSpPr>
          <p:spPr>
            <a:xfrm>
              <a:off x="2433908" y="281314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19" name="Google Shape;1619;p63"/>
            <p:cNvSpPr/>
            <p:nvPr/>
          </p:nvSpPr>
          <p:spPr>
            <a:xfrm>
              <a:off x="2376144" y="293253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0" name="Google Shape;1620;p63"/>
            <p:cNvSpPr/>
            <p:nvPr/>
          </p:nvSpPr>
          <p:spPr>
            <a:xfrm>
              <a:off x="2526257" y="290261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1" name="Google Shape;1621;p63"/>
            <p:cNvSpPr/>
            <p:nvPr/>
          </p:nvSpPr>
          <p:spPr>
            <a:xfrm>
              <a:off x="2538561" y="325975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2" name="Google Shape;1622;p63"/>
            <p:cNvSpPr/>
            <p:nvPr/>
          </p:nvSpPr>
          <p:spPr>
            <a:xfrm>
              <a:off x="2618817" y="327395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3" name="Google Shape;1623;p63"/>
            <p:cNvSpPr/>
            <p:nvPr/>
          </p:nvSpPr>
          <p:spPr>
            <a:xfrm>
              <a:off x="2410585" y="327743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4" name="Google Shape;1624;p63"/>
            <p:cNvSpPr/>
            <p:nvPr/>
          </p:nvSpPr>
          <p:spPr>
            <a:xfrm>
              <a:off x="2658576" y="346926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5" name="Google Shape;1625;p63"/>
            <p:cNvSpPr/>
            <p:nvPr/>
          </p:nvSpPr>
          <p:spPr>
            <a:xfrm>
              <a:off x="2384658" y="347798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6" name="Google Shape;1626;p63"/>
            <p:cNvSpPr/>
            <p:nvPr/>
          </p:nvSpPr>
          <p:spPr>
            <a:xfrm>
              <a:off x="2643935" y="366615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7" name="Google Shape;1627;p63"/>
            <p:cNvSpPr/>
            <p:nvPr/>
          </p:nvSpPr>
          <p:spPr>
            <a:xfrm>
              <a:off x="2721862" y="372091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8" name="Google Shape;1628;p63"/>
            <p:cNvSpPr/>
            <p:nvPr/>
          </p:nvSpPr>
          <p:spPr>
            <a:xfrm>
              <a:off x="2675240" y="375659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29" name="Google Shape;1629;p63"/>
            <p:cNvSpPr/>
            <p:nvPr/>
          </p:nvSpPr>
          <p:spPr>
            <a:xfrm>
              <a:off x="2387092" y="368100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0" name="Google Shape;1630;p63"/>
            <p:cNvSpPr/>
            <p:nvPr/>
          </p:nvSpPr>
          <p:spPr>
            <a:xfrm>
              <a:off x="2350094" y="374806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1" name="Google Shape;1631;p63"/>
            <p:cNvSpPr/>
            <p:nvPr/>
          </p:nvSpPr>
          <p:spPr>
            <a:xfrm>
              <a:off x="2391795" y="375542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632" name="Google Shape;1632;p63"/>
            <p:cNvCxnSpPr/>
            <p:nvPr/>
          </p:nvCxnSpPr>
          <p:spPr>
            <a:xfrm flipH="1" rot="10800000">
              <a:off x="2684670" y="2915860"/>
              <a:ext cx="135127" cy="8043"/>
            </a:xfrm>
            <a:prstGeom prst="straightConnector1">
              <a:avLst/>
            </a:prstGeom>
            <a:noFill/>
            <a:ln cap="flat" cmpd="sng" w="9525">
              <a:solidFill>
                <a:srgbClr val="128CB2"/>
              </a:solidFill>
              <a:prstDash val="solid"/>
              <a:round/>
              <a:headEnd len="sm" w="sm" type="none"/>
              <a:tailEnd len="sm" w="sm" type="none"/>
            </a:ln>
          </p:spPr>
        </p:cxnSp>
        <p:cxnSp>
          <p:nvCxnSpPr>
            <p:cNvPr id="1633" name="Google Shape;1633;p63"/>
            <p:cNvCxnSpPr/>
            <p:nvPr/>
          </p:nvCxnSpPr>
          <p:spPr>
            <a:xfrm flipH="1" rot="10800000">
              <a:off x="2841085" y="2912852"/>
              <a:ext cx="146597" cy="5152"/>
            </a:xfrm>
            <a:prstGeom prst="straightConnector1">
              <a:avLst/>
            </a:prstGeom>
            <a:noFill/>
            <a:ln cap="flat" cmpd="sng" w="9525">
              <a:solidFill>
                <a:srgbClr val="1CB7E8"/>
              </a:solidFill>
              <a:prstDash val="solid"/>
              <a:round/>
              <a:headEnd len="sm" w="sm" type="none"/>
              <a:tailEnd len="sm" w="sm" type="none"/>
            </a:ln>
          </p:spPr>
        </p:cxnSp>
        <p:sp>
          <p:nvSpPr>
            <p:cNvPr id="1634" name="Google Shape;1634;p63"/>
            <p:cNvSpPr/>
            <p:nvPr/>
          </p:nvSpPr>
          <p:spPr>
            <a:xfrm>
              <a:off x="2827898" y="290926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5" name="Google Shape;1635;p63"/>
            <p:cNvSpPr/>
            <p:nvPr/>
          </p:nvSpPr>
          <p:spPr>
            <a:xfrm>
              <a:off x="2678587" y="291444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636" name="Google Shape;1636;p63"/>
            <p:cNvCxnSpPr/>
            <p:nvPr/>
          </p:nvCxnSpPr>
          <p:spPr>
            <a:xfrm flipH="1" rot="10800000">
              <a:off x="2362058" y="2956551"/>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1637" name="Google Shape;1637;p63"/>
            <p:cNvCxnSpPr/>
            <p:nvPr/>
          </p:nvCxnSpPr>
          <p:spPr>
            <a:xfrm flipH="1" rot="10800000">
              <a:off x="2332666" y="3092889"/>
              <a:ext cx="24416" cy="155047"/>
            </a:xfrm>
            <a:prstGeom prst="straightConnector1">
              <a:avLst/>
            </a:prstGeom>
            <a:noFill/>
            <a:ln cap="flat" cmpd="sng" w="9525">
              <a:solidFill>
                <a:srgbClr val="7178FB"/>
              </a:solidFill>
              <a:prstDash val="solid"/>
              <a:round/>
              <a:headEnd len="sm" w="sm" type="none"/>
              <a:tailEnd len="sm" w="sm" type="none"/>
            </a:ln>
          </p:spPr>
        </p:cxnSp>
        <p:sp>
          <p:nvSpPr>
            <p:cNvPr id="1638" name="Google Shape;1638;p63"/>
            <p:cNvSpPr/>
            <p:nvPr/>
          </p:nvSpPr>
          <p:spPr>
            <a:xfrm>
              <a:off x="2383248" y="294305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39" name="Google Shape;1639;p63"/>
            <p:cNvSpPr/>
            <p:nvPr/>
          </p:nvSpPr>
          <p:spPr>
            <a:xfrm>
              <a:off x="2356480" y="3075713"/>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40" name="Google Shape;1640;p63"/>
            <p:cNvSpPr/>
            <p:nvPr/>
          </p:nvSpPr>
          <p:spPr>
            <a:xfrm>
              <a:off x="2323457" y="3239642"/>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641" name="Google Shape;1641;p63"/>
          <p:cNvGrpSpPr/>
          <p:nvPr/>
        </p:nvGrpSpPr>
        <p:grpSpPr>
          <a:xfrm>
            <a:off x="2665262" y="3010440"/>
            <a:ext cx="467450" cy="686410"/>
            <a:chOff x="2323457" y="2794426"/>
            <a:chExt cx="664225" cy="975357"/>
          </a:xfrm>
        </p:grpSpPr>
        <p:cxnSp>
          <p:nvCxnSpPr>
            <p:cNvPr id="1642" name="Google Shape;1642;p63"/>
            <p:cNvCxnSpPr/>
            <p:nvPr/>
          </p:nvCxnSpPr>
          <p:spPr>
            <a:xfrm>
              <a:off x="2429586" y="3284595"/>
              <a:ext cx="177355" cy="0"/>
            </a:xfrm>
            <a:prstGeom prst="straightConnector1">
              <a:avLst/>
            </a:prstGeom>
            <a:noFill/>
            <a:ln cap="flat" cmpd="sng" w="9525">
              <a:solidFill>
                <a:srgbClr val="0070C0"/>
              </a:solidFill>
              <a:prstDash val="solid"/>
              <a:round/>
              <a:headEnd len="sm" w="sm" type="none"/>
              <a:tailEnd len="sm" w="sm" type="none"/>
            </a:ln>
          </p:spPr>
        </p:cxnSp>
        <p:cxnSp>
          <p:nvCxnSpPr>
            <p:cNvPr id="1643" name="Google Shape;1643;p63"/>
            <p:cNvCxnSpPr/>
            <p:nvPr/>
          </p:nvCxnSpPr>
          <p:spPr>
            <a:xfrm flipH="1" rot="10800000">
              <a:off x="2403735" y="329401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1644" name="Google Shape;1644;p63"/>
            <p:cNvCxnSpPr/>
            <p:nvPr/>
          </p:nvCxnSpPr>
          <p:spPr>
            <a:xfrm flipH="1" rot="10800000">
              <a:off x="2372850" y="369217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1645" name="Google Shape;1645;p63"/>
            <p:cNvCxnSpPr/>
            <p:nvPr/>
          </p:nvCxnSpPr>
          <p:spPr>
            <a:xfrm rot="10800000">
              <a:off x="2399580" y="3491739"/>
              <a:ext cx="0" cy="186820"/>
            </a:xfrm>
            <a:prstGeom prst="straightConnector1">
              <a:avLst/>
            </a:prstGeom>
            <a:noFill/>
            <a:ln cap="flat" cmpd="sng" w="9525">
              <a:solidFill>
                <a:srgbClr val="92D050"/>
              </a:solidFill>
              <a:prstDash val="solid"/>
              <a:round/>
              <a:headEnd len="sm" w="sm" type="none"/>
              <a:tailEnd len="sm" w="sm" type="none"/>
            </a:ln>
          </p:spPr>
        </p:cxnSp>
        <p:cxnSp>
          <p:nvCxnSpPr>
            <p:cNvPr id="1646" name="Google Shape;1646;p63"/>
            <p:cNvCxnSpPr/>
            <p:nvPr/>
          </p:nvCxnSpPr>
          <p:spPr>
            <a:xfrm rot="10800000">
              <a:off x="2623906" y="329281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1647" name="Google Shape;1647;p63"/>
            <p:cNvCxnSpPr/>
            <p:nvPr/>
          </p:nvCxnSpPr>
          <p:spPr>
            <a:xfrm rot="10800000">
              <a:off x="2653166" y="348301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1648" name="Google Shape;1648;p63"/>
            <p:cNvCxnSpPr/>
            <p:nvPr/>
          </p:nvCxnSpPr>
          <p:spPr>
            <a:xfrm flipH="1" rot="10800000">
              <a:off x="2529943" y="291285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1649" name="Google Shape;1649;p63"/>
            <p:cNvCxnSpPr/>
            <p:nvPr/>
          </p:nvCxnSpPr>
          <p:spPr>
            <a:xfrm flipH="1" rot="10800000">
              <a:off x="2392905" y="369217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1650" name="Google Shape;1650;p63"/>
            <p:cNvCxnSpPr/>
            <p:nvPr/>
          </p:nvCxnSpPr>
          <p:spPr>
            <a:xfrm rot="10800000">
              <a:off x="2653134" y="367809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1651" name="Google Shape;1651;p63"/>
            <p:cNvCxnSpPr/>
            <p:nvPr/>
          </p:nvCxnSpPr>
          <p:spPr>
            <a:xfrm rot="10800000">
              <a:off x="2659840" y="367809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1652" name="Google Shape;1652;p63"/>
            <p:cNvCxnSpPr/>
            <p:nvPr/>
          </p:nvCxnSpPr>
          <p:spPr>
            <a:xfrm flipH="1" rot="10800000">
              <a:off x="2391617" y="291575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1653" name="Google Shape;1653;p63"/>
            <p:cNvCxnSpPr/>
            <p:nvPr/>
          </p:nvCxnSpPr>
          <p:spPr>
            <a:xfrm>
              <a:off x="2553570" y="2915760"/>
              <a:ext cx="111053" cy="0"/>
            </a:xfrm>
            <a:prstGeom prst="straightConnector1">
              <a:avLst/>
            </a:prstGeom>
            <a:noFill/>
            <a:ln cap="flat" cmpd="sng" w="9525">
              <a:solidFill>
                <a:srgbClr val="050EBB"/>
              </a:solidFill>
              <a:prstDash val="solid"/>
              <a:round/>
              <a:headEnd len="sm" w="sm" type="none"/>
              <a:tailEnd len="sm" w="sm" type="none"/>
            </a:ln>
          </p:spPr>
        </p:cxnSp>
        <p:cxnSp>
          <p:nvCxnSpPr>
            <p:cNvPr id="1654" name="Google Shape;1654;p63"/>
            <p:cNvCxnSpPr/>
            <p:nvPr/>
          </p:nvCxnSpPr>
          <p:spPr>
            <a:xfrm flipH="1" rot="10800000">
              <a:off x="2540544" y="281010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1655" name="Google Shape;1655;p63"/>
            <p:cNvCxnSpPr/>
            <p:nvPr/>
          </p:nvCxnSpPr>
          <p:spPr>
            <a:xfrm flipH="1" rot="10800000">
              <a:off x="2452225" y="2801019"/>
              <a:ext cx="112756" cy="14896"/>
            </a:xfrm>
            <a:prstGeom prst="straightConnector1">
              <a:avLst/>
            </a:prstGeom>
            <a:noFill/>
            <a:ln cap="flat" cmpd="sng" w="9525">
              <a:solidFill>
                <a:srgbClr val="D059F5"/>
              </a:solidFill>
              <a:prstDash val="solid"/>
              <a:round/>
              <a:headEnd len="sm" w="sm" type="none"/>
              <a:tailEnd len="sm" w="sm" type="none"/>
            </a:ln>
          </p:spPr>
        </p:cxnSp>
        <p:sp>
          <p:nvSpPr>
            <p:cNvPr id="1656" name="Google Shape;1656;p63"/>
            <p:cNvSpPr/>
            <p:nvPr/>
          </p:nvSpPr>
          <p:spPr>
            <a:xfrm>
              <a:off x="2569307" y="279442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7" name="Google Shape;1657;p63"/>
            <p:cNvSpPr/>
            <p:nvPr/>
          </p:nvSpPr>
          <p:spPr>
            <a:xfrm>
              <a:off x="2433908" y="281314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8" name="Google Shape;1658;p63"/>
            <p:cNvSpPr/>
            <p:nvPr/>
          </p:nvSpPr>
          <p:spPr>
            <a:xfrm>
              <a:off x="2376144" y="293253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9" name="Google Shape;1659;p63"/>
            <p:cNvSpPr/>
            <p:nvPr/>
          </p:nvSpPr>
          <p:spPr>
            <a:xfrm>
              <a:off x="2526257" y="290261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0" name="Google Shape;1660;p63"/>
            <p:cNvSpPr/>
            <p:nvPr/>
          </p:nvSpPr>
          <p:spPr>
            <a:xfrm>
              <a:off x="2538561" y="325975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1" name="Google Shape;1661;p63"/>
            <p:cNvSpPr/>
            <p:nvPr/>
          </p:nvSpPr>
          <p:spPr>
            <a:xfrm>
              <a:off x="2618817" y="327395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2" name="Google Shape;1662;p63"/>
            <p:cNvSpPr/>
            <p:nvPr/>
          </p:nvSpPr>
          <p:spPr>
            <a:xfrm>
              <a:off x="2410585" y="327743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3" name="Google Shape;1663;p63"/>
            <p:cNvSpPr/>
            <p:nvPr/>
          </p:nvSpPr>
          <p:spPr>
            <a:xfrm>
              <a:off x="2658576" y="346926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4" name="Google Shape;1664;p63"/>
            <p:cNvSpPr/>
            <p:nvPr/>
          </p:nvSpPr>
          <p:spPr>
            <a:xfrm>
              <a:off x="2384658" y="347798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5" name="Google Shape;1665;p63"/>
            <p:cNvSpPr/>
            <p:nvPr/>
          </p:nvSpPr>
          <p:spPr>
            <a:xfrm>
              <a:off x="2643935" y="366615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6" name="Google Shape;1666;p63"/>
            <p:cNvSpPr/>
            <p:nvPr/>
          </p:nvSpPr>
          <p:spPr>
            <a:xfrm>
              <a:off x="2721862" y="372091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7" name="Google Shape;1667;p63"/>
            <p:cNvSpPr/>
            <p:nvPr/>
          </p:nvSpPr>
          <p:spPr>
            <a:xfrm>
              <a:off x="2675240" y="375659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8" name="Google Shape;1668;p63"/>
            <p:cNvSpPr/>
            <p:nvPr/>
          </p:nvSpPr>
          <p:spPr>
            <a:xfrm>
              <a:off x="2387092" y="368100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9" name="Google Shape;1669;p63"/>
            <p:cNvSpPr/>
            <p:nvPr/>
          </p:nvSpPr>
          <p:spPr>
            <a:xfrm>
              <a:off x="2350094" y="374806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0" name="Google Shape;1670;p63"/>
            <p:cNvSpPr/>
            <p:nvPr/>
          </p:nvSpPr>
          <p:spPr>
            <a:xfrm>
              <a:off x="2391795" y="375542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671" name="Google Shape;1671;p63"/>
            <p:cNvCxnSpPr/>
            <p:nvPr/>
          </p:nvCxnSpPr>
          <p:spPr>
            <a:xfrm flipH="1" rot="10800000">
              <a:off x="2684670" y="2915860"/>
              <a:ext cx="135127" cy="8043"/>
            </a:xfrm>
            <a:prstGeom prst="straightConnector1">
              <a:avLst/>
            </a:prstGeom>
            <a:noFill/>
            <a:ln cap="flat" cmpd="sng" w="9525">
              <a:solidFill>
                <a:srgbClr val="128CB2"/>
              </a:solidFill>
              <a:prstDash val="solid"/>
              <a:round/>
              <a:headEnd len="sm" w="sm" type="none"/>
              <a:tailEnd len="sm" w="sm" type="none"/>
            </a:ln>
          </p:spPr>
        </p:cxnSp>
        <p:cxnSp>
          <p:nvCxnSpPr>
            <p:cNvPr id="1672" name="Google Shape;1672;p63"/>
            <p:cNvCxnSpPr/>
            <p:nvPr/>
          </p:nvCxnSpPr>
          <p:spPr>
            <a:xfrm flipH="1" rot="10800000">
              <a:off x="2841085" y="2912852"/>
              <a:ext cx="146597" cy="5152"/>
            </a:xfrm>
            <a:prstGeom prst="straightConnector1">
              <a:avLst/>
            </a:prstGeom>
            <a:noFill/>
            <a:ln cap="flat" cmpd="sng" w="9525">
              <a:solidFill>
                <a:srgbClr val="1CB7E8"/>
              </a:solidFill>
              <a:prstDash val="solid"/>
              <a:round/>
              <a:headEnd len="sm" w="sm" type="none"/>
              <a:tailEnd len="sm" w="sm" type="none"/>
            </a:ln>
          </p:spPr>
        </p:cxnSp>
        <p:sp>
          <p:nvSpPr>
            <p:cNvPr id="1673" name="Google Shape;1673;p63"/>
            <p:cNvSpPr/>
            <p:nvPr/>
          </p:nvSpPr>
          <p:spPr>
            <a:xfrm>
              <a:off x="2827898" y="290926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4" name="Google Shape;1674;p63"/>
            <p:cNvSpPr/>
            <p:nvPr/>
          </p:nvSpPr>
          <p:spPr>
            <a:xfrm>
              <a:off x="2678587" y="291444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675" name="Google Shape;1675;p63"/>
            <p:cNvCxnSpPr/>
            <p:nvPr/>
          </p:nvCxnSpPr>
          <p:spPr>
            <a:xfrm flipH="1" rot="10800000">
              <a:off x="2362058" y="2956551"/>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1676" name="Google Shape;1676;p63"/>
            <p:cNvCxnSpPr/>
            <p:nvPr/>
          </p:nvCxnSpPr>
          <p:spPr>
            <a:xfrm flipH="1" rot="10800000">
              <a:off x="2332666" y="3092889"/>
              <a:ext cx="24416" cy="155047"/>
            </a:xfrm>
            <a:prstGeom prst="straightConnector1">
              <a:avLst/>
            </a:prstGeom>
            <a:noFill/>
            <a:ln cap="flat" cmpd="sng" w="9525">
              <a:solidFill>
                <a:srgbClr val="7178FB"/>
              </a:solidFill>
              <a:prstDash val="solid"/>
              <a:round/>
              <a:headEnd len="sm" w="sm" type="none"/>
              <a:tailEnd len="sm" w="sm" type="none"/>
            </a:ln>
          </p:spPr>
        </p:cxnSp>
        <p:sp>
          <p:nvSpPr>
            <p:cNvPr id="1677" name="Google Shape;1677;p63"/>
            <p:cNvSpPr/>
            <p:nvPr/>
          </p:nvSpPr>
          <p:spPr>
            <a:xfrm>
              <a:off x="2383248" y="294305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8" name="Google Shape;1678;p63"/>
            <p:cNvSpPr/>
            <p:nvPr/>
          </p:nvSpPr>
          <p:spPr>
            <a:xfrm>
              <a:off x="2356480" y="3075713"/>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79" name="Google Shape;1679;p63"/>
            <p:cNvSpPr/>
            <p:nvPr/>
          </p:nvSpPr>
          <p:spPr>
            <a:xfrm>
              <a:off x="2323457" y="3239642"/>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680" name="Google Shape;1680;p63"/>
          <p:cNvGrpSpPr/>
          <p:nvPr/>
        </p:nvGrpSpPr>
        <p:grpSpPr>
          <a:xfrm>
            <a:off x="5163036" y="2793539"/>
            <a:ext cx="539314" cy="791936"/>
            <a:chOff x="2323457" y="2794426"/>
            <a:chExt cx="664225" cy="975357"/>
          </a:xfrm>
        </p:grpSpPr>
        <p:cxnSp>
          <p:nvCxnSpPr>
            <p:cNvPr id="1681" name="Google Shape;1681;p63"/>
            <p:cNvCxnSpPr/>
            <p:nvPr/>
          </p:nvCxnSpPr>
          <p:spPr>
            <a:xfrm>
              <a:off x="2429586" y="3284595"/>
              <a:ext cx="177355" cy="0"/>
            </a:xfrm>
            <a:prstGeom prst="straightConnector1">
              <a:avLst/>
            </a:prstGeom>
            <a:noFill/>
            <a:ln cap="flat" cmpd="sng" w="9525">
              <a:solidFill>
                <a:srgbClr val="0070C0"/>
              </a:solidFill>
              <a:prstDash val="solid"/>
              <a:round/>
              <a:headEnd len="sm" w="sm" type="none"/>
              <a:tailEnd len="sm" w="sm" type="none"/>
            </a:ln>
          </p:spPr>
        </p:cxnSp>
        <p:cxnSp>
          <p:nvCxnSpPr>
            <p:cNvPr id="1682" name="Google Shape;1682;p63"/>
            <p:cNvCxnSpPr/>
            <p:nvPr/>
          </p:nvCxnSpPr>
          <p:spPr>
            <a:xfrm flipH="1" rot="10800000">
              <a:off x="2403735" y="329401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1683" name="Google Shape;1683;p63"/>
            <p:cNvCxnSpPr/>
            <p:nvPr/>
          </p:nvCxnSpPr>
          <p:spPr>
            <a:xfrm flipH="1" rot="10800000">
              <a:off x="2372850" y="369217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1684" name="Google Shape;1684;p63"/>
            <p:cNvCxnSpPr/>
            <p:nvPr/>
          </p:nvCxnSpPr>
          <p:spPr>
            <a:xfrm rot="10800000">
              <a:off x="2399580" y="3491739"/>
              <a:ext cx="0" cy="186820"/>
            </a:xfrm>
            <a:prstGeom prst="straightConnector1">
              <a:avLst/>
            </a:prstGeom>
            <a:noFill/>
            <a:ln cap="flat" cmpd="sng" w="9525">
              <a:solidFill>
                <a:srgbClr val="92D050"/>
              </a:solidFill>
              <a:prstDash val="solid"/>
              <a:round/>
              <a:headEnd len="sm" w="sm" type="none"/>
              <a:tailEnd len="sm" w="sm" type="none"/>
            </a:ln>
          </p:spPr>
        </p:cxnSp>
        <p:cxnSp>
          <p:nvCxnSpPr>
            <p:cNvPr id="1685" name="Google Shape;1685;p63"/>
            <p:cNvCxnSpPr/>
            <p:nvPr/>
          </p:nvCxnSpPr>
          <p:spPr>
            <a:xfrm rot="10800000">
              <a:off x="2623906" y="329281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1686" name="Google Shape;1686;p63"/>
            <p:cNvCxnSpPr/>
            <p:nvPr/>
          </p:nvCxnSpPr>
          <p:spPr>
            <a:xfrm rot="10800000">
              <a:off x="2653166" y="348301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1687" name="Google Shape;1687;p63"/>
            <p:cNvCxnSpPr/>
            <p:nvPr/>
          </p:nvCxnSpPr>
          <p:spPr>
            <a:xfrm flipH="1" rot="10800000">
              <a:off x="2529943" y="291285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1688" name="Google Shape;1688;p63"/>
            <p:cNvCxnSpPr/>
            <p:nvPr/>
          </p:nvCxnSpPr>
          <p:spPr>
            <a:xfrm flipH="1" rot="10800000">
              <a:off x="2392905" y="369217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1689" name="Google Shape;1689;p63"/>
            <p:cNvCxnSpPr/>
            <p:nvPr/>
          </p:nvCxnSpPr>
          <p:spPr>
            <a:xfrm rot="10800000">
              <a:off x="2653134" y="367809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1690" name="Google Shape;1690;p63"/>
            <p:cNvCxnSpPr/>
            <p:nvPr/>
          </p:nvCxnSpPr>
          <p:spPr>
            <a:xfrm rot="10800000">
              <a:off x="2659840" y="367809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1691" name="Google Shape;1691;p63"/>
            <p:cNvCxnSpPr/>
            <p:nvPr/>
          </p:nvCxnSpPr>
          <p:spPr>
            <a:xfrm flipH="1" rot="10800000">
              <a:off x="2391617" y="291575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1692" name="Google Shape;1692;p63"/>
            <p:cNvCxnSpPr/>
            <p:nvPr/>
          </p:nvCxnSpPr>
          <p:spPr>
            <a:xfrm>
              <a:off x="2553570" y="2915760"/>
              <a:ext cx="111053" cy="0"/>
            </a:xfrm>
            <a:prstGeom prst="straightConnector1">
              <a:avLst/>
            </a:prstGeom>
            <a:noFill/>
            <a:ln cap="flat" cmpd="sng" w="9525">
              <a:solidFill>
                <a:srgbClr val="050EBB"/>
              </a:solidFill>
              <a:prstDash val="solid"/>
              <a:round/>
              <a:headEnd len="sm" w="sm" type="none"/>
              <a:tailEnd len="sm" w="sm" type="none"/>
            </a:ln>
          </p:spPr>
        </p:cxnSp>
        <p:cxnSp>
          <p:nvCxnSpPr>
            <p:cNvPr id="1693" name="Google Shape;1693;p63"/>
            <p:cNvCxnSpPr/>
            <p:nvPr/>
          </p:nvCxnSpPr>
          <p:spPr>
            <a:xfrm flipH="1" rot="10800000">
              <a:off x="2540544" y="281010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1694" name="Google Shape;1694;p63"/>
            <p:cNvCxnSpPr/>
            <p:nvPr/>
          </p:nvCxnSpPr>
          <p:spPr>
            <a:xfrm flipH="1" rot="10800000">
              <a:off x="2452225" y="2801019"/>
              <a:ext cx="112756" cy="14896"/>
            </a:xfrm>
            <a:prstGeom prst="straightConnector1">
              <a:avLst/>
            </a:prstGeom>
            <a:noFill/>
            <a:ln cap="flat" cmpd="sng" w="9525">
              <a:solidFill>
                <a:srgbClr val="D059F5"/>
              </a:solidFill>
              <a:prstDash val="solid"/>
              <a:round/>
              <a:headEnd len="sm" w="sm" type="none"/>
              <a:tailEnd len="sm" w="sm" type="none"/>
            </a:ln>
          </p:spPr>
        </p:cxnSp>
        <p:sp>
          <p:nvSpPr>
            <p:cNvPr id="1695" name="Google Shape;1695;p63"/>
            <p:cNvSpPr/>
            <p:nvPr/>
          </p:nvSpPr>
          <p:spPr>
            <a:xfrm>
              <a:off x="2569307" y="279442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6" name="Google Shape;1696;p63"/>
            <p:cNvSpPr/>
            <p:nvPr/>
          </p:nvSpPr>
          <p:spPr>
            <a:xfrm>
              <a:off x="2433908" y="281314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7" name="Google Shape;1697;p63"/>
            <p:cNvSpPr/>
            <p:nvPr/>
          </p:nvSpPr>
          <p:spPr>
            <a:xfrm>
              <a:off x="2376144" y="293253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8" name="Google Shape;1698;p63"/>
            <p:cNvSpPr/>
            <p:nvPr/>
          </p:nvSpPr>
          <p:spPr>
            <a:xfrm>
              <a:off x="2526257" y="290261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99" name="Google Shape;1699;p63"/>
            <p:cNvSpPr/>
            <p:nvPr/>
          </p:nvSpPr>
          <p:spPr>
            <a:xfrm>
              <a:off x="2538561" y="325975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0" name="Google Shape;1700;p63"/>
            <p:cNvSpPr/>
            <p:nvPr/>
          </p:nvSpPr>
          <p:spPr>
            <a:xfrm>
              <a:off x="2618817" y="327395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1" name="Google Shape;1701;p63"/>
            <p:cNvSpPr/>
            <p:nvPr/>
          </p:nvSpPr>
          <p:spPr>
            <a:xfrm>
              <a:off x="2410585" y="327743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2" name="Google Shape;1702;p63"/>
            <p:cNvSpPr/>
            <p:nvPr/>
          </p:nvSpPr>
          <p:spPr>
            <a:xfrm>
              <a:off x="2658576" y="346926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3" name="Google Shape;1703;p63"/>
            <p:cNvSpPr/>
            <p:nvPr/>
          </p:nvSpPr>
          <p:spPr>
            <a:xfrm>
              <a:off x="2384658" y="347798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4" name="Google Shape;1704;p63"/>
            <p:cNvSpPr/>
            <p:nvPr/>
          </p:nvSpPr>
          <p:spPr>
            <a:xfrm>
              <a:off x="2643935" y="366615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5" name="Google Shape;1705;p63"/>
            <p:cNvSpPr/>
            <p:nvPr/>
          </p:nvSpPr>
          <p:spPr>
            <a:xfrm>
              <a:off x="2721862" y="372091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6" name="Google Shape;1706;p63"/>
            <p:cNvSpPr/>
            <p:nvPr/>
          </p:nvSpPr>
          <p:spPr>
            <a:xfrm>
              <a:off x="2675240" y="375659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7" name="Google Shape;1707;p63"/>
            <p:cNvSpPr/>
            <p:nvPr/>
          </p:nvSpPr>
          <p:spPr>
            <a:xfrm>
              <a:off x="2387092" y="368100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8" name="Google Shape;1708;p63"/>
            <p:cNvSpPr/>
            <p:nvPr/>
          </p:nvSpPr>
          <p:spPr>
            <a:xfrm>
              <a:off x="2350094" y="374806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9" name="Google Shape;1709;p63"/>
            <p:cNvSpPr/>
            <p:nvPr/>
          </p:nvSpPr>
          <p:spPr>
            <a:xfrm>
              <a:off x="2391795" y="375542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10" name="Google Shape;1710;p63"/>
            <p:cNvCxnSpPr/>
            <p:nvPr/>
          </p:nvCxnSpPr>
          <p:spPr>
            <a:xfrm flipH="1" rot="10800000">
              <a:off x="2684670" y="2915860"/>
              <a:ext cx="135127" cy="8043"/>
            </a:xfrm>
            <a:prstGeom prst="straightConnector1">
              <a:avLst/>
            </a:prstGeom>
            <a:noFill/>
            <a:ln cap="flat" cmpd="sng" w="9525">
              <a:solidFill>
                <a:srgbClr val="128CB2"/>
              </a:solidFill>
              <a:prstDash val="solid"/>
              <a:round/>
              <a:headEnd len="sm" w="sm" type="none"/>
              <a:tailEnd len="sm" w="sm" type="none"/>
            </a:ln>
          </p:spPr>
        </p:cxnSp>
        <p:cxnSp>
          <p:nvCxnSpPr>
            <p:cNvPr id="1711" name="Google Shape;1711;p63"/>
            <p:cNvCxnSpPr/>
            <p:nvPr/>
          </p:nvCxnSpPr>
          <p:spPr>
            <a:xfrm flipH="1" rot="10800000">
              <a:off x="2841085" y="2912852"/>
              <a:ext cx="146597" cy="5152"/>
            </a:xfrm>
            <a:prstGeom prst="straightConnector1">
              <a:avLst/>
            </a:prstGeom>
            <a:noFill/>
            <a:ln cap="flat" cmpd="sng" w="9525">
              <a:solidFill>
                <a:srgbClr val="1CB7E8"/>
              </a:solidFill>
              <a:prstDash val="solid"/>
              <a:round/>
              <a:headEnd len="sm" w="sm" type="none"/>
              <a:tailEnd len="sm" w="sm" type="none"/>
            </a:ln>
          </p:spPr>
        </p:cxnSp>
        <p:sp>
          <p:nvSpPr>
            <p:cNvPr id="1712" name="Google Shape;1712;p63"/>
            <p:cNvSpPr/>
            <p:nvPr/>
          </p:nvSpPr>
          <p:spPr>
            <a:xfrm>
              <a:off x="2827898" y="290926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3" name="Google Shape;1713;p63"/>
            <p:cNvSpPr/>
            <p:nvPr/>
          </p:nvSpPr>
          <p:spPr>
            <a:xfrm>
              <a:off x="2678587" y="291444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14" name="Google Shape;1714;p63"/>
            <p:cNvCxnSpPr/>
            <p:nvPr/>
          </p:nvCxnSpPr>
          <p:spPr>
            <a:xfrm flipH="1" rot="10800000">
              <a:off x="2362058" y="2956551"/>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1715" name="Google Shape;1715;p63"/>
            <p:cNvCxnSpPr/>
            <p:nvPr/>
          </p:nvCxnSpPr>
          <p:spPr>
            <a:xfrm flipH="1" rot="10800000">
              <a:off x="2332666" y="3092889"/>
              <a:ext cx="24416" cy="155047"/>
            </a:xfrm>
            <a:prstGeom prst="straightConnector1">
              <a:avLst/>
            </a:prstGeom>
            <a:noFill/>
            <a:ln cap="flat" cmpd="sng" w="9525">
              <a:solidFill>
                <a:srgbClr val="7178FB"/>
              </a:solidFill>
              <a:prstDash val="solid"/>
              <a:round/>
              <a:headEnd len="sm" w="sm" type="none"/>
              <a:tailEnd len="sm" w="sm" type="none"/>
            </a:ln>
          </p:spPr>
        </p:cxnSp>
        <p:sp>
          <p:nvSpPr>
            <p:cNvPr id="1716" name="Google Shape;1716;p63"/>
            <p:cNvSpPr/>
            <p:nvPr/>
          </p:nvSpPr>
          <p:spPr>
            <a:xfrm>
              <a:off x="2383248" y="294305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7" name="Google Shape;1717;p63"/>
            <p:cNvSpPr/>
            <p:nvPr/>
          </p:nvSpPr>
          <p:spPr>
            <a:xfrm>
              <a:off x="2356480" y="3075713"/>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8" name="Google Shape;1718;p63"/>
            <p:cNvSpPr/>
            <p:nvPr/>
          </p:nvSpPr>
          <p:spPr>
            <a:xfrm>
              <a:off x="2323457" y="3239642"/>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19" name="Google Shape;1719;p63"/>
          <p:cNvGrpSpPr/>
          <p:nvPr/>
        </p:nvGrpSpPr>
        <p:grpSpPr>
          <a:xfrm>
            <a:off x="1122778" y="4490628"/>
            <a:ext cx="544778" cy="799959"/>
            <a:chOff x="2323457" y="2794426"/>
            <a:chExt cx="664225" cy="975357"/>
          </a:xfrm>
        </p:grpSpPr>
        <p:cxnSp>
          <p:nvCxnSpPr>
            <p:cNvPr id="1720" name="Google Shape;1720;p63"/>
            <p:cNvCxnSpPr/>
            <p:nvPr/>
          </p:nvCxnSpPr>
          <p:spPr>
            <a:xfrm>
              <a:off x="2429586" y="3284595"/>
              <a:ext cx="177355" cy="0"/>
            </a:xfrm>
            <a:prstGeom prst="straightConnector1">
              <a:avLst/>
            </a:prstGeom>
            <a:noFill/>
            <a:ln cap="flat" cmpd="sng" w="9525">
              <a:solidFill>
                <a:srgbClr val="0070C0"/>
              </a:solidFill>
              <a:prstDash val="solid"/>
              <a:round/>
              <a:headEnd len="sm" w="sm" type="none"/>
              <a:tailEnd len="sm" w="sm" type="none"/>
            </a:ln>
          </p:spPr>
        </p:cxnSp>
        <p:cxnSp>
          <p:nvCxnSpPr>
            <p:cNvPr id="1721" name="Google Shape;1721;p63"/>
            <p:cNvCxnSpPr/>
            <p:nvPr/>
          </p:nvCxnSpPr>
          <p:spPr>
            <a:xfrm flipH="1" rot="10800000">
              <a:off x="2403735" y="329401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1722" name="Google Shape;1722;p63"/>
            <p:cNvCxnSpPr/>
            <p:nvPr/>
          </p:nvCxnSpPr>
          <p:spPr>
            <a:xfrm flipH="1" rot="10800000">
              <a:off x="2372850" y="369217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1723" name="Google Shape;1723;p63"/>
            <p:cNvCxnSpPr/>
            <p:nvPr/>
          </p:nvCxnSpPr>
          <p:spPr>
            <a:xfrm rot="10800000">
              <a:off x="2399580" y="3491739"/>
              <a:ext cx="0" cy="186820"/>
            </a:xfrm>
            <a:prstGeom prst="straightConnector1">
              <a:avLst/>
            </a:prstGeom>
            <a:noFill/>
            <a:ln cap="flat" cmpd="sng" w="9525">
              <a:solidFill>
                <a:srgbClr val="92D050"/>
              </a:solidFill>
              <a:prstDash val="solid"/>
              <a:round/>
              <a:headEnd len="sm" w="sm" type="none"/>
              <a:tailEnd len="sm" w="sm" type="none"/>
            </a:ln>
          </p:spPr>
        </p:cxnSp>
        <p:cxnSp>
          <p:nvCxnSpPr>
            <p:cNvPr id="1724" name="Google Shape;1724;p63"/>
            <p:cNvCxnSpPr/>
            <p:nvPr/>
          </p:nvCxnSpPr>
          <p:spPr>
            <a:xfrm rot="10800000">
              <a:off x="2623906" y="329281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1725" name="Google Shape;1725;p63"/>
            <p:cNvCxnSpPr/>
            <p:nvPr/>
          </p:nvCxnSpPr>
          <p:spPr>
            <a:xfrm rot="10800000">
              <a:off x="2653166" y="348301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1726" name="Google Shape;1726;p63"/>
            <p:cNvCxnSpPr/>
            <p:nvPr/>
          </p:nvCxnSpPr>
          <p:spPr>
            <a:xfrm flipH="1" rot="10800000">
              <a:off x="2529943" y="291285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1727" name="Google Shape;1727;p63"/>
            <p:cNvCxnSpPr/>
            <p:nvPr/>
          </p:nvCxnSpPr>
          <p:spPr>
            <a:xfrm flipH="1" rot="10800000">
              <a:off x="2392905" y="369217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1728" name="Google Shape;1728;p63"/>
            <p:cNvCxnSpPr/>
            <p:nvPr/>
          </p:nvCxnSpPr>
          <p:spPr>
            <a:xfrm rot="10800000">
              <a:off x="2653134" y="367809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1729" name="Google Shape;1729;p63"/>
            <p:cNvCxnSpPr/>
            <p:nvPr/>
          </p:nvCxnSpPr>
          <p:spPr>
            <a:xfrm rot="10800000">
              <a:off x="2659840" y="367809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1730" name="Google Shape;1730;p63"/>
            <p:cNvCxnSpPr/>
            <p:nvPr/>
          </p:nvCxnSpPr>
          <p:spPr>
            <a:xfrm flipH="1" rot="10800000">
              <a:off x="2391617" y="291575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1731" name="Google Shape;1731;p63"/>
            <p:cNvCxnSpPr/>
            <p:nvPr/>
          </p:nvCxnSpPr>
          <p:spPr>
            <a:xfrm>
              <a:off x="2553570" y="2915760"/>
              <a:ext cx="111053" cy="0"/>
            </a:xfrm>
            <a:prstGeom prst="straightConnector1">
              <a:avLst/>
            </a:prstGeom>
            <a:noFill/>
            <a:ln cap="flat" cmpd="sng" w="9525">
              <a:solidFill>
                <a:srgbClr val="050EBB"/>
              </a:solidFill>
              <a:prstDash val="solid"/>
              <a:round/>
              <a:headEnd len="sm" w="sm" type="none"/>
              <a:tailEnd len="sm" w="sm" type="none"/>
            </a:ln>
          </p:spPr>
        </p:cxnSp>
        <p:cxnSp>
          <p:nvCxnSpPr>
            <p:cNvPr id="1732" name="Google Shape;1732;p63"/>
            <p:cNvCxnSpPr/>
            <p:nvPr/>
          </p:nvCxnSpPr>
          <p:spPr>
            <a:xfrm flipH="1" rot="10800000">
              <a:off x="2540544" y="281010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1733" name="Google Shape;1733;p63"/>
            <p:cNvCxnSpPr/>
            <p:nvPr/>
          </p:nvCxnSpPr>
          <p:spPr>
            <a:xfrm flipH="1" rot="10800000">
              <a:off x="2452225" y="2801019"/>
              <a:ext cx="112756" cy="14896"/>
            </a:xfrm>
            <a:prstGeom prst="straightConnector1">
              <a:avLst/>
            </a:prstGeom>
            <a:noFill/>
            <a:ln cap="flat" cmpd="sng" w="9525">
              <a:solidFill>
                <a:srgbClr val="D059F5"/>
              </a:solidFill>
              <a:prstDash val="solid"/>
              <a:round/>
              <a:headEnd len="sm" w="sm" type="none"/>
              <a:tailEnd len="sm" w="sm" type="none"/>
            </a:ln>
          </p:spPr>
        </p:cxnSp>
        <p:sp>
          <p:nvSpPr>
            <p:cNvPr id="1734" name="Google Shape;1734;p63"/>
            <p:cNvSpPr/>
            <p:nvPr/>
          </p:nvSpPr>
          <p:spPr>
            <a:xfrm>
              <a:off x="2569307" y="279442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5" name="Google Shape;1735;p63"/>
            <p:cNvSpPr/>
            <p:nvPr/>
          </p:nvSpPr>
          <p:spPr>
            <a:xfrm>
              <a:off x="2433908" y="281314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6" name="Google Shape;1736;p63"/>
            <p:cNvSpPr/>
            <p:nvPr/>
          </p:nvSpPr>
          <p:spPr>
            <a:xfrm>
              <a:off x="2376144" y="293253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7" name="Google Shape;1737;p63"/>
            <p:cNvSpPr/>
            <p:nvPr/>
          </p:nvSpPr>
          <p:spPr>
            <a:xfrm>
              <a:off x="2526257" y="290261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8" name="Google Shape;1738;p63"/>
            <p:cNvSpPr/>
            <p:nvPr/>
          </p:nvSpPr>
          <p:spPr>
            <a:xfrm>
              <a:off x="2538561" y="325975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9" name="Google Shape;1739;p63"/>
            <p:cNvSpPr/>
            <p:nvPr/>
          </p:nvSpPr>
          <p:spPr>
            <a:xfrm>
              <a:off x="2618817" y="327395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0" name="Google Shape;1740;p63"/>
            <p:cNvSpPr/>
            <p:nvPr/>
          </p:nvSpPr>
          <p:spPr>
            <a:xfrm>
              <a:off x="2410585" y="327743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1" name="Google Shape;1741;p63"/>
            <p:cNvSpPr/>
            <p:nvPr/>
          </p:nvSpPr>
          <p:spPr>
            <a:xfrm>
              <a:off x="2658576" y="346926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2" name="Google Shape;1742;p63"/>
            <p:cNvSpPr/>
            <p:nvPr/>
          </p:nvSpPr>
          <p:spPr>
            <a:xfrm>
              <a:off x="2384658" y="347798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3" name="Google Shape;1743;p63"/>
            <p:cNvSpPr/>
            <p:nvPr/>
          </p:nvSpPr>
          <p:spPr>
            <a:xfrm>
              <a:off x="2643935" y="366615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4" name="Google Shape;1744;p63"/>
            <p:cNvSpPr/>
            <p:nvPr/>
          </p:nvSpPr>
          <p:spPr>
            <a:xfrm>
              <a:off x="2721862" y="372091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5" name="Google Shape;1745;p63"/>
            <p:cNvSpPr/>
            <p:nvPr/>
          </p:nvSpPr>
          <p:spPr>
            <a:xfrm>
              <a:off x="2675240" y="375659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6" name="Google Shape;1746;p63"/>
            <p:cNvSpPr/>
            <p:nvPr/>
          </p:nvSpPr>
          <p:spPr>
            <a:xfrm>
              <a:off x="2387092" y="368100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7" name="Google Shape;1747;p63"/>
            <p:cNvSpPr/>
            <p:nvPr/>
          </p:nvSpPr>
          <p:spPr>
            <a:xfrm>
              <a:off x="2350094" y="374806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8" name="Google Shape;1748;p63"/>
            <p:cNvSpPr/>
            <p:nvPr/>
          </p:nvSpPr>
          <p:spPr>
            <a:xfrm>
              <a:off x="2391795" y="375542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49" name="Google Shape;1749;p63"/>
            <p:cNvCxnSpPr/>
            <p:nvPr/>
          </p:nvCxnSpPr>
          <p:spPr>
            <a:xfrm flipH="1" rot="10800000">
              <a:off x="2684670" y="2915860"/>
              <a:ext cx="135127" cy="8043"/>
            </a:xfrm>
            <a:prstGeom prst="straightConnector1">
              <a:avLst/>
            </a:prstGeom>
            <a:noFill/>
            <a:ln cap="flat" cmpd="sng" w="9525">
              <a:solidFill>
                <a:srgbClr val="128CB2"/>
              </a:solidFill>
              <a:prstDash val="solid"/>
              <a:round/>
              <a:headEnd len="sm" w="sm" type="none"/>
              <a:tailEnd len="sm" w="sm" type="none"/>
            </a:ln>
          </p:spPr>
        </p:cxnSp>
        <p:cxnSp>
          <p:nvCxnSpPr>
            <p:cNvPr id="1750" name="Google Shape;1750;p63"/>
            <p:cNvCxnSpPr/>
            <p:nvPr/>
          </p:nvCxnSpPr>
          <p:spPr>
            <a:xfrm flipH="1" rot="10800000">
              <a:off x="2841085" y="2912852"/>
              <a:ext cx="146597" cy="5152"/>
            </a:xfrm>
            <a:prstGeom prst="straightConnector1">
              <a:avLst/>
            </a:prstGeom>
            <a:noFill/>
            <a:ln cap="flat" cmpd="sng" w="9525">
              <a:solidFill>
                <a:srgbClr val="1CB7E8"/>
              </a:solidFill>
              <a:prstDash val="solid"/>
              <a:round/>
              <a:headEnd len="sm" w="sm" type="none"/>
              <a:tailEnd len="sm" w="sm" type="none"/>
            </a:ln>
          </p:spPr>
        </p:cxnSp>
        <p:sp>
          <p:nvSpPr>
            <p:cNvPr id="1751" name="Google Shape;1751;p63"/>
            <p:cNvSpPr/>
            <p:nvPr/>
          </p:nvSpPr>
          <p:spPr>
            <a:xfrm>
              <a:off x="2827898" y="290926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2" name="Google Shape;1752;p63"/>
            <p:cNvSpPr/>
            <p:nvPr/>
          </p:nvSpPr>
          <p:spPr>
            <a:xfrm>
              <a:off x="2678587" y="291444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53" name="Google Shape;1753;p63"/>
            <p:cNvCxnSpPr/>
            <p:nvPr/>
          </p:nvCxnSpPr>
          <p:spPr>
            <a:xfrm flipH="1" rot="10800000">
              <a:off x="2362058" y="2956551"/>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1754" name="Google Shape;1754;p63"/>
            <p:cNvCxnSpPr/>
            <p:nvPr/>
          </p:nvCxnSpPr>
          <p:spPr>
            <a:xfrm flipH="1" rot="10800000">
              <a:off x="2332666" y="3092889"/>
              <a:ext cx="24416" cy="155047"/>
            </a:xfrm>
            <a:prstGeom prst="straightConnector1">
              <a:avLst/>
            </a:prstGeom>
            <a:noFill/>
            <a:ln cap="flat" cmpd="sng" w="9525">
              <a:solidFill>
                <a:srgbClr val="7178FB"/>
              </a:solidFill>
              <a:prstDash val="solid"/>
              <a:round/>
              <a:headEnd len="sm" w="sm" type="none"/>
              <a:tailEnd len="sm" w="sm" type="none"/>
            </a:ln>
          </p:spPr>
        </p:cxnSp>
        <p:sp>
          <p:nvSpPr>
            <p:cNvPr id="1755" name="Google Shape;1755;p63"/>
            <p:cNvSpPr/>
            <p:nvPr/>
          </p:nvSpPr>
          <p:spPr>
            <a:xfrm>
              <a:off x="2383248" y="294305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6" name="Google Shape;1756;p63"/>
            <p:cNvSpPr/>
            <p:nvPr/>
          </p:nvSpPr>
          <p:spPr>
            <a:xfrm>
              <a:off x="2356480" y="3075713"/>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7" name="Google Shape;1757;p63"/>
            <p:cNvSpPr/>
            <p:nvPr/>
          </p:nvSpPr>
          <p:spPr>
            <a:xfrm>
              <a:off x="2323457" y="3239642"/>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1758" name="Google Shape;1758;p63"/>
          <p:cNvSpPr/>
          <p:nvPr/>
        </p:nvSpPr>
        <p:spPr>
          <a:xfrm rot="10800000">
            <a:off x="979996" y="3951417"/>
            <a:ext cx="640355" cy="158876"/>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9" name="Google Shape;1759;p63"/>
          <p:cNvSpPr/>
          <p:nvPr/>
        </p:nvSpPr>
        <p:spPr>
          <a:xfrm rot="10800000">
            <a:off x="4621502" y="3951417"/>
            <a:ext cx="640355" cy="158876"/>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760" name="Google Shape;1760;p63"/>
          <p:cNvCxnSpPr/>
          <p:nvPr/>
        </p:nvCxnSpPr>
        <p:spPr>
          <a:xfrm>
            <a:off x="441387" y="4870023"/>
            <a:ext cx="584819" cy="0"/>
          </a:xfrm>
          <a:prstGeom prst="straightConnector1">
            <a:avLst/>
          </a:prstGeom>
          <a:noFill/>
          <a:ln cap="flat" cmpd="sng" w="9525">
            <a:solidFill>
              <a:schemeClr val="accent4"/>
            </a:solidFill>
            <a:prstDash val="solid"/>
            <a:round/>
            <a:headEnd len="sm" w="sm" type="triangle"/>
            <a:tailEnd len="sm" w="sm" type="triangle"/>
          </a:ln>
        </p:spPr>
      </p:cxnSp>
      <p:cxnSp>
        <p:nvCxnSpPr>
          <p:cNvPr id="1761" name="Google Shape;1761;p63"/>
          <p:cNvCxnSpPr/>
          <p:nvPr/>
        </p:nvCxnSpPr>
        <p:spPr>
          <a:xfrm>
            <a:off x="1489995" y="4870023"/>
            <a:ext cx="584819" cy="0"/>
          </a:xfrm>
          <a:prstGeom prst="straightConnector1">
            <a:avLst/>
          </a:prstGeom>
          <a:noFill/>
          <a:ln cap="flat" cmpd="sng" w="9525">
            <a:solidFill>
              <a:schemeClr val="accent4"/>
            </a:solidFill>
            <a:prstDash val="solid"/>
            <a:round/>
            <a:headEnd len="sm" w="sm" type="triangle"/>
            <a:tailEnd len="sm" w="sm" type="triangle"/>
          </a:ln>
        </p:spPr>
      </p:cxnSp>
      <p:cxnSp>
        <p:nvCxnSpPr>
          <p:cNvPr id="1762" name="Google Shape;1762;p63"/>
          <p:cNvCxnSpPr/>
          <p:nvPr/>
        </p:nvCxnSpPr>
        <p:spPr>
          <a:xfrm>
            <a:off x="1292264" y="4334744"/>
            <a:ext cx="0" cy="144000"/>
          </a:xfrm>
          <a:prstGeom prst="straightConnector1">
            <a:avLst/>
          </a:prstGeom>
          <a:noFill/>
          <a:ln cap="flat" cmpd="sng" w="9525">
            <a:solidFill>
              <a:schemeClr val="accent4"/>
            </a:solidFill>
            <a:prstDash val="solid"/>
            <a:round/>
            <a:headEnd len="sm" w="sm" type="triangle"/>
            <a:tailEnd len="sm" w="sm" type="triangle"/>
          </a:ln>
        </p:spPr>
      </p:cxnSp>
      <p:cxnSp>
        <p:nvCxnSpPr>
          <p:cNvPr id="1763" name="Google Shape;1763;p63"/>
          <p:cNvCxnSpPr/>
          <p:nvPr/>
        </p:nvCxnSpPr>
        <p:spPr>
          <a:xfrm>
            <a:off x="1292264" y="5316383"/>
            <a:ext cx="0" cy="144000"/>
          </a:xfrm>
          <a:prstGeom prst="straightConnector1">
            <a:avLst/>
          </a:prstGeom>
          <a:noFill/>
          <a:ln cap="flat" cmpd="sng" w="9525">
            <a:solidFill>
              <a:schemeClr val="accent4"/>
            </a:solidFill>
            <a:prstDash val="solid"/>
            <a:round/>
            <a:headEnd len="sm" w="sm" type="triangle"/>
            <a:tailEnd len="sm" w="sm" type="triangle"/>
          </a:ln>
        </p:spPr>
      </p:cxnSp>
      <p:grpSp>
        <p:nvGrpSpPr>
          <p:cNvPr id="1764" name="Google Shape;1764;p63"/>
          <p:cNvGrpSpPr/>
          <p:nvPr/>
        </p:nvGrpSpPr>
        <p:grpSpPr>
          <a:xfrm>
            <a:off x="2960922" y="4490628"/>
            <a:ext cx="544778" cy="799959"/>
            <a:chOff x="2323457" y="2794426"/>
            <a:chExt cx="664225" cy="975357"/>
          </a:xfrm>
        </p:grpSpPr>
        <p:cxnSp>
          <p:nvCxnSpPr>
            <p:cNvPr id="1765" name="Google Shape;1765;p63"/>
            <p:cNvCxnSpPr/>
            <p:nvPr/>
          </p:nvCxnSpPr>
          <p:spPr>
            <a:xfrm>
              <a:off x="2429586" y="3284595"/>
              <a:ext cx="177355" cy="0"/>
            </a:xfrm>
            <a:prstGeom prst="straightConnector1">
              <a:avLst/>
            </a:prstGeom>
            <a:noFill/>
            <a:ln cap="flat" cmpd="sng" w="9525">
              <a:solidFill>
                <a:srgbClr val="0070C0"/>
              </a:solidFill>
              <a:prstDash val="solid"/>
              <a:round/>
              <a:headEnd len="sm" w="sm" type="none"/>
              <a:tailEnd len="sm" w="sm" type="none"/>
            </a:ln>
          </p:spPr>
        </p:cxnSp>
        <p:cxnSp>
          <p:nvCxnSpPr>
            <p:cNvPr id="1766" name="Google Shape;1766;p63"/>
            <p:cNvCxnSpPr/>
            <p:nvPr/>
          </p:nvCxnSpPr>
          <p:spPr>
            <a:xfrm flipH="1" rot="10800000">
              <a:off x="2403735" y="329401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1767" name="Google Shape;1767;p63"/>
            <p:cNvCxnSpPr/>
            <p:nvPr/>
          </p:nvCxnSpPr>
          <p:spPr>
            <a:xfrm flipH="1" rot="10800000">
              <a:off x="2372850" y="369217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1768" name="Google Shape;1768;p63"/>
            <p:cNvCxnSpPr/>
            <p:nvPr/>
          </p:nvCxnSpPr>
          <p:spPr>
            <a:xfrm rot="10800000">
              <a:off x="2399580" y="3491739"/>
              <a:ext cx="0" cy="186820"/>
            </a:xfrm>
            <a:prstGeom prst="straightConnector1">
              <a:avLst/>
            </a:prstGeom>
            <a:noFill/>
            <a:ln cap="flat" cmpd="sng" w="9525">
              <a:solidFill>
                <a:srgbClr val="92D050"/>
              </a:solidFill>
              <a:prstDash val="solid"/>
              <a:round/>
              <a:headEnd len="sm" w="sm" type="none"/>
              <a:tailEnd len="sm" w="sm" type="none"/>
            </a:ln>
          </p:spPr>
        </p:cxnSp>
        <p:cxnSp>
          <p:nvCxnSpPr>
            <p:cNvPr id="1769" name="Google Shape;1769;p63"/>
            <p:cNvCxnSpPr/>
            <p:nvPr/>
          </p:nvCxnSpPr>
          <p:spPr>
            <a:xfrm rot="10800000">
              <a:off x="2623906" y="329281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1770" name="Google Shape;1770;p63"/>
            <p:cNvCxnSpPr/>
            <p:nvPr/>
          </p:nvCxnSpPr>
          <p:spPr>
            <a:xfrm rot="10800000">
              <a:off x="2653166" y="348301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1771" name="Google Shape;1771;p63"/>
            <p:cNvCxnSpPr/>
            <p:nvPr/>
          </p:nvCxnSpPr>
          <p:spPr>
            <a:xfrm flipH="1" rot="10800000">
              <a:off x="2529943" y="291285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1772" name="Google Shape;1772;p63"/>
            <p:cNvCxnSpPr/>
            <p:nvPr/>
          </p:nvCxnSpPr>
          <p:spPr>
            <a:xfrm flipH="1" rot="10800000">
              <a:off x="2392905" y="369217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1773" name="Google Shape;1773;p63"/>
            <p:cNvCxnSpPr/>
            <p:nvPr/>
          </p:nvCxnSpPr>
          <p:spPr>
            <a:xfrm rot="10800000">
              <a:off x="2653134" y="367809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1774" name="Google Shape;1774;p63"/>
            <p:cNvCxnSpPr/>
            <p:nvPr/>
          </p:nvCxnSpPr>
          <p:spPr>
            <a:xfrm rot="10800000">
              <a:off x="2659840" y="367809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1775" name="Google Shape;1775;p63"/>
            <p:cNvCxnSpPr/>
            <p:nvPr/>
          </p:nvCxnSpPr>
          <p:spPr>
            <a:xfrm flipH="1" rot="10800000">
              <a:off x="2391617" y="291575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1776" name="Google Shape;1776;p63"/>
            <p:cNvCxnSpPr/>
            <p:nvPr/>
          </p:nvCxnSpPr>
          <p:spPr>
            <a:xfrm>
              <a:off x="2553570" y="2915760"/>
              <a:ext cx="111053" cy="0"/>
            </a:xfrm>
            <a:prstGeom prst="straightConnector1">
              <a:avLst/>
            </a:prstGeom>
            <a:noFill/>
            <a:ln cap="flat" cmpd="sng" w="9525">
              <a:solidFill>
                <a:srgbClr val="050EBB"/>
              </a:solidFill>
              <a:prstDash val="solid"/>
              <a:round/>
              <a:headEnd len="sm" w="sm" type="none"/>
              <a:tailEnd len="sm" w="sm" type="none"/>
            </a:ln>
          </p:spPr>
        </p:cxnSp>
        <p:cxnSp>
          <p:nvCxnSpPr>
            <p:cNvPr id="1777" name="Google Shape;1777;p63"/>
            <p:cNvCxnSpPr/>
            <p:nvPr/>
          </p:nvCxnSpPr>
          <p:spPr>
            <a:xfrm flipH="1" rot="10800000">
              <a:off x="2540544" y="281010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1778" name="Google Shape;1778;p63"/>
            <p:cNvCxnSpPr/>
            <p:nvPr/>
          </p:nvCxnSpPr>
          <p:spPr>
            <a:xfrm flipH="1" rot="10800000">
              <a:off x="2452225" y="2801019"/>
              <a:ext cx="112756" cy="14896"/>
            </a:xfrm>
            <a:prstGeom prst="straightConnector1">
              <a:avLst/>
            </a:prstGeom>
            <a:noFill/>
            <a:ln cap="flat" cmpd="sng" w="9525">
              <a:solidFill>
                <a:srgbClr val="D059F5"/>
              </a:solidFill>
              <a:prstDash val="solid"/>
              <a:round/>
              <a:headEnd len="sm" w="sm" type="none"/>
              <a:tailEnd len="sm" w="sm" type="none"/>
            </a:ln>
          </p:spPr>
        </p:cxnSp>
        <p:sp>
          <p:nvSpPr>
            <p:cNvPr id="1779" name="Google Shape;1779;p63"/>
            <p:cNvSpPr/>
            <p:nvPr/>
          </p:nvSpPr>
          <p:spPr>
            <a:xfrm>
              <a:off x="2569307" y="279442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0" name="Google Shape;1780;p63"/>
            <p:cNvSpPr/>
            <p:nvPr/>
          </p:nvSpPr>
          <p:spPr>
            <a:xfrm>
              <a:off x="2433908" y="281314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1" name="Google Shape;1781;p63"/>
            <p:cNvSpPr/>
            <p:nvPr/>
          </p:nvSpPr>
          <p:spPr>
            <a:xfrm>
              <a:off x="2376144" y="293253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2" name="Google Shape;1782;p63"/>
            <p:cNvSpPr/>
            <p:nvPr/>
          </p:nvSpPr>
          <p:spPr>
            <a:xfrm>
              <a:off x="2526257" y="290261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3" name="Google Shape;1783;p63"/>
            <p:cNvSpPr/>
            <p:nvPr/>
          </p:nvSpPr>
          <p:spPr>
            <a:xfrm>
              <a:off x="2538561" y="325975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4" name="Google Shape;1784;p63"/>
            <p:cNvSpPr/>
            <p:nvPr/>
          </p:nvSpPr>
          <p:spPr>
            <a:xfrm>
              <a:off x="2618817" y="327395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5" name="Google Shape;1785;p63"/>
            <p:cNvSpPr/>
            <p:nvPr/>
          </p:nvSpPr>
          <p:spPr>
            <a:xfrm>
              <a:off x="2410585" y="327743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6" name="Google Shape;1786;p63"/>
            <p:cNvSpPr/>
            <p:nvPr/>
          </p:nvSpPr>
          <p:spPr>
            <a:xfrm>
              <a:off x="2658576" y="346926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7" name="Google Shape;1787;p63"/>
            <p:cNvSpPr/>
            <p:nvPr/>
          </p:nvSpPr>
          <p:spPr>
            <a:xfrm>
              <a:off x="2384658" y="347798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8" name="Google Shape;1788;p63"/>
            <p:cNvSpPr/>
            <p:nvPr/>
          </p:nvSpPr>
          <p:spPr>
            <a:xfrm>
              <a:off x="2643935" y="366615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89" name="Google Shape;1789;p63"/>
            <p:cNvSpPr/>
            <p:nvPr/>
          </p:nvSpPr>
          <p:spPr>
            <a:xfrm>
              <a:off x="2721862" y="372091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0" name="Google Shape;1790;p63"/>
            <p:cNvSpPr/>
            <p:nvPr/>
          </p:nvSpPr>
          <p:spPr>
            <a:xfrm>
              <a:off x="2675240" y="375659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1" name="Google Shape;1791;p63"/>
            <p:cNvSpPr/>
            <p:nvPr/>
          </p:nvSpPr>
          <p:spPr>
            <a:xfrm>
              <a:off x="2387092" y="368100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2" name="Google Shape;1792;p63"/>
            <p:cNvSpPr/>
            <p:nvPr/>
          </p:nvSpPr>
          <p:spPr>
            <a:xfrm>
              <a:off x="2350094" y="374806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3" name="Google Shape;1793;p63"/>
            <p:cNvSpPr/>
            <p:nvPr/>
          </p:nvSpPr>
          <p:spPr>
            <a:xfrm>
              <a:off x="2391795" y="375542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94" name="Google Shape;1794;p63"/>
            <p:cNvCxnSpPr/>
            <p:nvPr/>
          </p:nvCxnSpPr>
          <p:spPr>
            <a:xfrm flipH="1" rot="10800000">
              <a:off x="2684670" y="2915860"/>
              <a:ext cx="135127" cy="8043"/>
            </a:xfrm>
            <a:prstGeom prst="straightConnector1">
              <a:avLst/>
            </a:prstGeom>
            <a:noFill/>
            <a:ln cap="flat" cmpd="sng" w="9525">
              <a:solidFill>
                <a:srgbClr val="128CB2"/>
              </a:solidFill>
              <a:prstDash val="solid"/>
              <a:round/>
              <a:headEnd len="sm" w="sm" type="none"/>
              <a:tailEnd len="sm" w="sm" type="none"/>
            </a:ln>
          </p:spPr>
        </p:cxnSp>
        <p:cxnSp>
          <p:nvCxnSpPr>
            <p:cNvPr id="1795" name="Google Shape;1795;p63"/>
            <p:cNvCxnSpPr/>
            <p:nvPr/>
          </p:nvCxnSpPr>
          <p:spPr>
            <a:xfrm flipH="1" rot="10800000">
              <a:off x="2841085" y="2912852"/>
              <a:ext cx="146597" cy="5152"/>
            </a:xfrm>
            <a:prstGeom prst="straightConnector1">
              <a:avLst/>
            </a:prstGeom>
            <a:noFill/>
            <a:ln cap="flat" cmpd="sng" w="9525">
              <a:solidFill>
                <a:srgbClr val="1CB7E8"/>
              </a:solidFill>
              <a:prstDash val="solid"/>
              <a:round/>
              <a:headEnd len="sm" w="sm" type="none"/>
              <a:tailEnd len="sm" w="sm" type="none"/>
            </a:ln>
          </p:spPr>
        </p:cxnSp>
        <p:sp>
          <p:nvSpPr>
            <p:cNvPr id="1796" name="Google Shape;1796;p63"/>
            <p:cNvSpPr/>
            <p:nvPr/>
          </p:nvSpPr>
          <p:spPr>
            <a:xfrm>
              <a:off x="2827898" y="290926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97" name="Google Shape;1797;p63"/>
            <p:cNvSpPr/>
            <p:nvPr/>
          </p:nvSpPr>
          <p:spPr>
            <a:xfrm>
              <a:off x="2678587" y="291444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98" name="Google Shape;1798;p63"/>
            <p:cNvCxnSpPr/>
            <p:nvPr/>
          </p:nvCxnSpPr>
          <p:spPr>
            <a:xfrm flipH="1" rot="10800000">
              <a:off x="2362058" y="2956551"/>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1799" name="Google Shape;1799;p63"/>
            <p:cNvCxnSpPr/>
            <p:nvPr/>
          </p:nvCxnSpPr>
          <p:spPr>
            <a:xfrm flipH="1" rot="10800000">
              <a:off x="2332666" y="3092889"/>
              <a:ext cx="24416" cy="155047"/>
            </a:xfrm>
            <a:prstGeom prst="straightConnector1">
              <a:avLst/>
            </a:prstGeom>
            <a:noFill/>
            <a:ln cap="flat" cmpd="sng" w="9525">
              <a:solidFill>
                <a:srgbClr val="7178FB"/>
              </a:solidFill>
              <a:prstDash val="solid"/>
              <a:round/>
              <a:headEnd len="sm" w="sm" type="none"/>
              <a:tailEnd len="sm" w="sm" type="none"/>
            </a:ln>
          </p:spPr>
        </p:cxnSp>
        <p:sp>
          <p:nvSpPr>
            <p:cNvPr id="1800" name="Google Shape;1800;p63"/>
            <p:cNvSpPr/>
            <p:nvPr/>
          </p:nvSpPr>
          <p:spPr>
            <a:xfrm>
              <a:off x="2383248" y="294305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1" name="Google Shape;1801;p63"/>
            <p:cNvSpPr/>
            <p:nvPr/>
          </p:nvSpPr>
          <p:spPr>
            <a:xfrm>
              <a:off x="2356480" y="3075713"/>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02" name="Google Shape;1802;p63"/>
            <p:cNvSpPr/>
            <p:nvPr/>
          </p:nvSpPr>
          <p:spPr>
            <a:xfrm>
              <a:off x="2323457" y="3239642"/>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cxnSp>
        <p:nvCxnSpPr>
          <p:cNvPr id="1803" name="Google Shape;1803;p63"/>
          <p:cNvCxnSpPr/>
          <p:nvPr/>
        </p:nvCxnSpPr>
        <p:spPr>
          <a:xfrm>
            <a:off x="2279531" y="4870023"/>
            <a:ext cx="584819" cy="0"/>
          </a:xfrm>
          <a:prstGeom prst="straightConnector1">
            <a:avLst/>
          </a:prstGeom>
          <a:noFill/>
          <a:ln cap="flat" cmpd="sng" w="9525">
            <a:solidFill>
              <a:schemeClr val="accent4"/>
            </a:solidFill>
            <a:prstDash val="solid"/>
            <a:round/>
            <a:headEnd len="sm" w="sm" type="triangle"/>
            <a:tailEnd len="sm" w="sm" type="triangle"/>
          </a:ln>
        </p:spPr>
      </p:cxnSp>
      <p:cxnSp>
        <p:nvCxnSpPr>
          <p:cNvPr id="1804" name="Google Shape;1804;p63"/>
          <p:cNvCxnSpPr/>
          <p:nvPr/>
        </p:nvCxnSpPr>
        <p:spPr>
          <a:xfrm>
            <a:off x="3328139" y="4870023"/>
            <a:ext cx="584819" cy="0"/>
          </a:xfrm>
          <a:prstGeom prst="straightConnector1">
            <a:avLst/>
          </a:prstGeom>
          <a:noFill/>
          <a:ln cap="flat" cmpd="sng" w="9525">
            <a:solidFill>
              <a:schemeClr val="accent4"/>
            </a:solidFill>
            <a:prstDash val="solid"/>
            <a:round/>
            <a:headEnd len="sm" w="sm" type="triangle"/>
            <a:tailEnd len="sm" w="sm" type="triangle"/>
          </a:ln>
        </p:spPr>
      </p:cxnSp>
      <p:cxnSp>
        <p:nvCxnSpPr>
          <p:cNvPr id="1805" name="Google Shape;1805;p63"/>
          <p:cNvCxnSpPr/>
          <p:nvPr/>
        </p:nvCxnSpPr>
        <p:spPr>
          <a:xfrm>
            <a:off x="3130408" y="4334744"/>
            <a:ext cx="0" cy="144000"/>
          </a:xfrm>
          <a:prstGeom prst="straightConnector1">
            <a:avLst/>
          </a:prstGeom>
          <a:noFill/>
          <a:ln cap="flat" cmpd="sng" w="9525">
            <a:solidFill>
              <a:schemeClr val="accent4"/>
            </a:solidFill>
            <a:prstDash val="solid"/>
            <a:round/>
            <a:headEnd len="sm" w="sm" type="triangle"/>
            <a:tailEnd len="sm" w="sm" type="triangle"/>
          </a:ln>
        </p:spPr>
      </p:cxnSp>
      <p:cxnSp>
        <p:nvCxnSpPr>
          <p:cNvPr id="1806" name="Google Shape;1806;p63"/>
          <p:cNvCxnSpPr/>
          <p:nvPr/>
        </p:nvCxnSpPr>
        <p:spPr>
          <a:xfrm>
            <a:off x="3130408" y="5316383"/>
            <a:ext cx="0" cy="144000"/>
          </a:xfrm>
          <a:prstGeom prst="straightConnector1">
            <a:avLst/>
          </a:prstGeom>
          <a:noFill/>
          <a:ln cap="flat" cmpd="sng" w="9525">
            <a:solidFill>
              <a:schemeClr val="accent4"/>
            </a:solidFill>
            <a:prstDash val="solid"/>
            <a:round/>
            <a:headEnd len="sm" w="sm" type="triangle"/>
            <a:tailEnd len="sm" w="sm" type="triangle"/>
          </a:ln>
        </p:spPr>
      </p:cxnSp>
      <p:grpSp>
        <p:nvGrpSpPr>
          <p:cNvPr id="1807" name="Google Shape;1807;p63"/>
          <p:cNvGrpSpPr/>
          <p:nvPr/>
        </p:nvGrpSpPr>
        <p:grpSpPr>
          <a:xfrm>
            <a:off x="4792780" y="4490628"/>
            <a:ext cx="544778" cy="799959"/>
            <a:chOff x="2323457" y="2794426"/>
            <a:chExt cx="664225" cy="975357"/>
          </a:xfrm>
        </p:grpSpPr>
        <p:cxnSp>
          <p:nvCxnSpPr>
            <p:cNvPr id="1808" name="Google Shape;1808;p63"/>
            <p:cNvCxnSpPr/>
            <p:nvPr/>
          </p:nvCxnSpPr>
          <p:spPr>
            <a:xfrm>
              <a:off x="2429586" y="3284595"/>
              <a:ext cx="177355" cy="0"/>
            </a:xfrm>
            <a:prstGeom prst="straightConnector1">
              <a:avLst/>
            </a:prstGeom>
            <a:noFill/>
            <a:ln cap="flat" cmpd="sng" w="9525">
              <a:solidFill>
                <a:srgbClr val="0070C0"/>
              </a:solidFill>
              <a:prstDash val="solid"/>
              <a:round/>
              <a:headEnd len="sm" w="sm" type="none"/>
              <a:tailEnd len="sm" w="sm" type="none"/>
            </a:ln>
          </p:spPr>
        </p:cxnSp>
        <p:cxnSp>
          <p:nvCxnSpPr>
            <p:cNvPr id="1809" name="Google Shape;1809;p63"/>
            <p:cNvCxnSpPr/>
            <p:nvPr/>
          </p:nvCxnSpPr>
          <p:spPr>
            <a:xfrm flipH="1" rot="10800000">
              <a:off x="2403735" y="329401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1810" name="Google Shape;1810;p63"/>
            <p:cNvCxnSpPr/>
            <p:nvPr/>
          </p:nvCxnSpPr>
          <p:spPr>
            <a:xfrm flipH="1" rot="10800000">
              <a:off x="2372850" y="369217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1811" name="Google Shape;1811;p63"/>
            <p:cNvCxnSpPr/>
            <p:nvPr/>
          </p:nvCxnSpPr>
          <p:spPr>
            <a:xfrm rot="10800000">
              <a:off x="2399580" y="3491739"/>
              <a:ext cx="0" cy="186820"/>
            </a:xfrm>
            <a:prstGeom prst="straightConnector1">
              <a:avLst/>
            </a:prstGeom>
            <a:noFill/>
            <a:ln cap="flat" cmpd="sng" w="9525">
              <a:solidFill>
                <a:srgbClr val="92D050"/>
              </a:solidFill>
              <a:prstDash val="solid"/>
              <a:round/>
              <a:headEnd len="sm" w="sm" type="none"/>
              <a:tailEnd len="sm" w="sm" type="none"/>
            </a:ln>
          </p:spPr>
        </p:cxnSp>
        <p:cxnSp>
          <p:nvCxnSpPr>
            <p:cNvPr id="1812" name="Google Shape;1812;p63"/>
            <p:cNvCxnSpPr/>
            <p:nvPr/>
          </p:nvCxnSpPr>
          <p:spPr>
            <a:xfrm rot="10800000">
              <a:off x="2623906" y="329281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1813" name="Google Shape;1813;p63"/>
            <p:cNvCxnSpPr/>
            <p:nvPr/>
          </p:nvCxnSpPr>
          <p:spPr>
            <a:xfrm rot="10800000">
              <a:off x="2653166" y="348301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1814" name="Google Shape;1814;p63"/>
            <p:cNvCxnSpPr/>
            <p:nvPr/>
          </p:nvCxnSpPr>
          <p:spPr>
            <a:xfrm flipH="1" rot="10800000">
              <a:off x="2529943" y="291285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1815" name="Google Shape;1815;p63"/>
            <p:cNvCxnSpPr/>
            <p:nvPr/>
          </p:nvCxnSpPr>
          <p:spPr>
            <a:xfrm flipH="1" rot="10800000">
              <a:off x="2392905" y="369217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1816" name="Google Shape;1816;p63"/>
            <p:cNvCxnSpPr/>
            <p:nvPr/>
          </p:nvCxnSpPr>
          <p:spPr>
            <a:xfrm rot="10800000">
              <a:off x="2653134" y="367809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1817" name="Google Shape;1817;p63"/>
            <p:cNvCxnSpPr/>
            <p:nvPr/>
          </p:nvCxnSpPr>
          <p:spPr>
            <a:xfrm rot="10800000">
              <a:off x="2659840" y="367809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1818" name="Google Shape;1818;p63"/>
            <p:cNvCxnSpPr/>
            <p:nvPr/>
          </p:nvCxnSpPr>
          <p:spPr>
            <a:xfrm flipH="1" rot="10800000">
              <a:off x="2391617" y="291575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1819" name="Google Shape;1819;p63"/>
            <p:cNvCxnSpPr/>
            <p:nvPr/>
          </p:nvCxnSpPr>
          <p:spPr>
            <a:xfrm>
              <a:off x="2553570" y="2915760"/>
              <a:ext cx="111053" cy="0"/>
            </a:xfrm>
            <a:prstGeom prst="straightConnector1">
              <a:avLst/>
            </a:prstGeom>
            <a:noFill/>
            <a:ln cap="flat" cmpd="sng" w="9525">
              <a:solidFill>
                <a:srgbClr val="050EBB"/>
              </a:solidFill>
              <a:prstDash val="solid"/>
              <a:round/>
              <a:headEnd len="sm" w="sm" type="none"/>
              <a:tailEnd len="sm" w="sm" type="none"/>
            </a:ln>
          </p:spPr>
        </p:cxnSp>
        <p:cxnSp>
          <p:nvCxnSpPr>
            <p:cNvPr id="1820" name="Google Shape;1820;p63"/>
            <p:cNvCxnSpPr/>
            <p:nvPr/>
          </p:nvCxnSpPr>
          <p:spPr>
            <a:xfrm flipH="1" rot="10800000">
              <a:off x="2540544" y="281010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1821" name="Google Shape;1821;p63"/>
            <p:cNvCxnSpPr/>
            <p:nvPr/>
          </p:nvCxnSpPr>
          <p:spPr>
            <a:xfrm flipH="1" rot="10800000">
              <a:off x="2452225" y="2801019"/>
              <a:ext cx="112756" cy="14896"/>
            </a:xfrm>
            <a:prstGeom prst="straightConnector1">
              <a:avLst/>
            </a:prstGeom>
            <a:noFill/>
            <a:ln cap="flat" cmpd="sng" w="9525">
              <a:solidFill>
                <a:srgbClr val="D059F5"/>
              </a:solidFill>
              <a:prstDash val="solid"/>
              <a:round/>
              <a:headEnd len="sm" w="sm" type="none"/>
              <a:tailEnd len="sm" w="sm" type="none"/>
            </a:ln>
          </p:spPr>
        </p:cxnSp>
        <p:sp>
          <p:nvSpPr>
            <p:cNvPr id="1822" name="Google Shape;1822;p63"/>
            <p:cNvSpPr/>
            <p:nvPr/>
          </p:nvSpPr>
          <p:spPr>
            <a:xfrm>
              <a:off x="2569307" y="279442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3" name="Google Shape;1823;p63"/>
            <p:cNvSpPr/>
            <p:nvPr/>
          </p:nvSpPr>
          <p:spPr>
            <a:xfrm>
              <a:off x="2433908" y="281314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4" name="Google Shape;1824;p63"/>
            <p:cNvSpPr/>
            <p:nvPr/>
          </p:nvSpPr>
          <p:spPr>
            <a:xfrm>
              <a:off x="2376144" y="293253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5" name="Google Shape;1825;p63"/>
            <p:cNvSpPr/>
            <p:nvPr/>
          </p:nvSpPr>
          <p:spPr>
            <a:xfrm>
              <a:off x="2526257" y="290261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6" name="Google Shape;1826;p63"/>
            <p:cNvSpPr/>
            <p:nvPr/>
          </p:nvSpPr>
          <p:spPr>
            <a:xfrm>
              <a:off x="2538561" y="325975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7" name="Google Shape;1827;p63"/>
            <p:cNvSpPr/>
            <p:nvPr/>
          </p:nvSpPr>
          <p:spPr>
            <a:xfrm>
              <a:off x="2618817" y="327395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8" name="Google Shape;1828;p63"/>
            <p:cNvSpPr/>
            <p:nvPr/>
          </p:nvSpPr>
          <p:spPr>
            <a:xfrm>
              <a:off x="2410585" y="327743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9" name="Google Shape;1829;p63"/>
            <p:cNvSpPr/>
            <p:nvPr/>
          </p:nvSpPr>
          <p:spPr>
            <a:xfrm>
              <a:off x="2658576" y="346926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0" name="Google Shape;1830;p63"/>
            <p:cNvSpPr/>
            <p:nvPr/>
          </p:nvSpPr>
          <p:spPr>
            <a:xfrm>
              <a:off x="2384658" y="347798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1" name="Google Shape;1831;p63"/>
            <p:cNvSpPr/>
            <p:nvPr/>
          </p:nvSpPr>
          <p:spPr>
            <a:xfrm>
              <a:off x="2643935" y="366615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2" name="Google Shape;1832;p63"/>
            <p:cNvSpPr/>
            <p:nvPr/>
          </p:nvSpPr>
          <p:spPr>
            <a:xfrm>
              <a:off x="2721862" y="372091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3" name="Google Shape;1833;p63"/>
            <p:cNvSpPr/>
            <p:nvPr/>
          </p:nvSpPr>
          <p:spPr>
            <a:xfrm>
              <a:off x="2675240" y="375659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4" name="Google Shape;1834;p63"/>
            <p:cNvSpPr/>
            <p:nvPr/>
          </p:nvSpPr>
          <p:spPr>
            <a:xfrm>
              <a:off x="2387092" y="368100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5" name="Google Shape;1835;p63"/>
            <p:cNvSpPr/>
            <p:nvPr/>
          </p:nvSpPr>
          <p:spPr>
            <a:xfrm>
              <a:off x="2350094" y="374806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6" name="Google Shape;1836;p63"/>
            <p:cNvSpPr/>
            <p:nvPr/>
          </p:nvSpPr>
          <p:spPr>
            <a:xfrm>
              <a:off x="2391795" y="375542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837" name="Google Shape;1837;p63"/>
            <p:cNvCxnSpPr/>
            <p:nvPr/>
          </p:nvCxnSpPr>
          <p:spPr>
            <a:xfrm flipH="1" rot="10800000">
              <a:off x="2684670" y="2915860"/>
              <a:ext cx="135127" cy="8043"/>
            </a:xfrm>
            <a:prstGeom prst="straightConnector1">
              <a:avLst/>
            </a:prstGeom>
            <a:noFill/>
            <a:ln cap="flat" cmpd="sng" w="9525">
              <a:solidFill>
                <a:srgbClr val="128CB2"/>
              </a:solidFill>
              <a:prstDash val="solid"/>
              <a:round/>
              <a:headEnd len="sm" w="sm" type="none"/>
              <a:tailEnd len="sm" w="sm" type="none"/>
            </a:ln>
          </p:spPr>
        </p:cxnSp>
        <p:cxnSp>
          <p:nvCxnSpPr>
            <p:cNvPr id="1838" name="Google Shape;1838;p63"/>
            <p:cNvCxnSpPr/>
            <p:nvPr/>
          </p:nvCxnSpPr>
          <p:spPr>
            <a:xfrm flipH="1" rot="10800000">
              <a:off x="2841085" y="2912852"/>
              <a:ext cx="146597" cy="5152"/>
            </a:xfrm>
            <a:prstGeom prst="straightConnector1">
              <a:avLst/>
            </a:prstGeom>
            <a:noFill/>
            <a:ln cap="flat" cmpd="sng" w="9525">
              <a:solidFill>
                <a:srgbClr val="1CB7E8"/>
              </a:solidFill>
              <a:prstDash val="solid"/>
              <a:round/>
              <a:headEnd len="sm" w="sm" type="none"/>
              <a:tailEnd len="sm" w="sm" type="none"/>
            </a:ln>
          </p:spPr>
        </p:cxnSp>
        <p:sp>
          <p:nvSpPr>
            <p:cNvPr id="1839" name="Google Shape;1839;p63"/>
            <p:cNvSpPr/>
            <p:nvPr/>
          </p:nvSpPr>
          <p:spPr>
            <a:xfrm>
              <a:off x="2827898" y="290926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0" name="Google Shape;1840;p63"/>
            <p:cNvSpPr/>
            <p:nvPr/>
          </p:nvSpPr>
          <p:spPr>
            <a:xfrm>
              <a:off x="2678587" y="291444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841" name="Google Shape;1841;p63"/>
            <p:cNvCxnSpPr/>
            <p:nvPr/>
          </p:nvCxnSpPr>
          <p:spPr>
            <a:xfrm flipH="1" rot="10800000">
              <a:off x="2362058" y="2956551"/>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1842" name="Google Shape;1842;p63"/>
            <p:cNvCxnSpPr/>
            <p:nvPr/>
          </p:nvCxnSpPr>
          <p:spPr>
            <a:xfrm flipH="1" rot="10800000">
              <a:off x="2332666" y="3092889"/>
              <a:ext cx="24416" cy="155047"/>
            </a:xfrm>
            <a:prstGeom prst="straightConnector1">
              <a:avLst/>
            </a:prstGeom>
            <a:noFill/>
            <a:ln cap="flat" cmpd="sng" w="9525">
              <a:solidFill>
                <a:srgbClr val="7178FB"/>
              </a:solidFill>
              <a:prstDash val="solid"/>
              <a:round/>
              <a:headEnd len="sm" w="sm" type="none"/>
              <a:tailEnd len="sm" w="sm" type="none"/>
            </a:ln>
          </p:spPr>
        </p:cxnSp>
        <p:sp>
          <p:nvSpPr>
            <p:cNvPr id="1843" name="Google Shape;1843;p63"/>
            <p:cNvSpPr/>
            <p:nvPr/>
          </p:nvSpPr>
          <p:spPr>
            <a:xfrm>
              <a:off x="2383248" y="294305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4" name="Google Shape;1844;p63"/>
            <p:cNvSpPr/>
            <p:nvPr/>
          </p:nvSpPr>
          <p:spPr>
            <a:xfrm>
              <a:off x="2356480" y="3075713"/>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45" name="Google Shape;1845;p63"/>
            <p:cNvSpPr/>
            <p:nvPr/>
          </p:nvSpPr>
          <p:spPr>
            <a:xfrm>
              <a:off x="2323457" y="3239642"/>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cxnSp>
        <p:nvCxnSpPr>
          <p:cNvPr id="1846" name="Google Shape;1846;p63"/>
          <p:cNvCxnSpPr/>
          <p:nvPr/>
        </p:nvCxnSpPr>
        <p:spPr>
          <a:xfrm>
            <a:off x="4111389" y="4870023"/>
            <a:ext cx="584819" cy="0"/>
          </a:xfrm>
          <a:prstGeom prst="straightConnector1">
            <a:avLst/>
          </a:prstGeom>
          <a:noFill/>
          <a:ln cap="flat" cmpd="sng" w="9525">
            <a:solidFill>
              <a:schemeClr val="accent4"/>
            </a:solidFill>
            <a:prstDash val="solid"/>
            <a:round/>
            <a:headEnd len="sm" w="sm" type="triangle"/>
            <a:tailEnd len="sm" w="sm" type="triangle"/>
          </a:ln>
        </p:spPr>
      </p:cxnSp>
      <p:cxnSp>
        <p:nvCxnSpPr>
          <p:cNvPr id="1847" name="Google Shape;1847;p63"/>
          <p:cNvCxnSpPr/>
          <p:nvPr/>
        </p:nvCxnSpPr>
        <p:spPr>
          <a:xfrm>
            <a:off x="5159997" y="4870023"/>
            <a:ext cx="584819" cy="0"/>
          </a:xfrm>
          <a:prstGeom prst="straightConnector1">
            <a:avLst/>
          </a:prstGeom>
          <a:noFill/>
          <a:ln cap="flat" cmpd="sng" w="9525">
            <a:solidFill>
              <a:schemeClr val="accent4"/>
            </a:solidFill>
            <a:prstDash val="solid"/>
            <a:round/>
            <a:headEnd len="sm" w="sm" type="triangle"/>
            <a:tailEnd len="sm" w="sm" type="triangle"/>
          </a:ln>
        </p:spPr>
      </p:cxnSp>
      <p:cxnSp>
        <p:nvCxnSpPr>
          <p:cNvPr id="1848" name="Google Shape;1848;p63"/>
          <p:cNvCxnSpPr/>
          <p:nvPr/>
        </p:nvCxnSpPr>
        <p:spPr>
          <a:xfrm>
            <a:off x="4962266" y="4334744"/>
            <a:ext cx="0" cy="144000"/>
          </a:xfrm>
          <a:prstGeom prst="straightConnector1">
            <a:avLst/>
          </a:prstGeom>
          <a:noFill/>
          <a:ln cap="flat" cmpd="sng" w="9525">
            <a:solidFill>
              <a:schemeClr val="accent4"/>
            </a:solidFill>
            <a:prstDash val="solid"/>
            <a:round/>
            <a:headEnd len="sm" w="sm" type="triangle"/>
            <a:tailEnd len="sm" w="sm" type="triangle"/>
          </a:ln>
        </p:spPr>
      </p:cxnSp>
      <p:cxnSp>
        <p:nvCxnSpPr>
          <p:cNvPr id="1849" name="Google Shape;1849;p63"/>
          <p:cNvCxnSpPr/>
          <p:nvPr/>
        </p:nvCxnSpPr>
        <p:spPr>
          <a:xfrm>
            <a:off x="4962266" y="5316383"/>
            <a:ext cx="0" cy="144000"/>
          </a:xfrm>
          <a:prstGeom prst="straightConnector1">
            <a:avLst/>
          </a:prstGeom>
          <a:noFill/>
          <a:ln cap="flat" cmpd="sng" w="9525">
            <a:solidFill>
              <a:schemeClr val="accent4"/>
            </a:solidFill>
            <a:prstDash val="solid"/>
            <a:round/>
            <a:headEnd len="sm" w="sm" type="triangle"/>
            <a:tailEnd len="sm" w="sm" type="triangle"/>
          </a:ln>
        </p:spPr>
      </p:cxnSp>
      <p:sp>
        <p:nvSpPr>
          <p:cNvPr id="1850" name="Google Shape;1850;p63"/>
          <p:cNvSpPr/>
          <p:nvPr/>
        </p:nvSpPr>
        <p:spPr>
          <a:xfrm rot="5400000">
            <a:off x="397869" y="5888578"/>
            <a:ext cx="217316" cy="15480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51" name="Google Shape;1851;p63"/>
          <p:cNvSpPr txBox="1"/>
          <p:nvPr/>
        </p:nvSpPr>
        <p:spPr>
          <a:xfrm>
            <a:off x="285124" y="5836614"/>
            <a:ext cx="5676900" cy="28833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            Normalization proved to be very beneficial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sp>
        <p:nvSpPr>
          <p:cNvPr id="1856" name="Google Shape;1856;p64"/>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MODEL SELECTION</a:t>
            </a:r>
            <a:endParaRPr sz="2340"/>
          </a:p>
        </p:txBody>
      </p:sp>
      <p:sp>
        <p:nvSpPr>
          <p:cNvPr id="1857" name="Google Shape;1857;p64"/>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858" name="Google Shape;1858;p64"/>
          <p:cNvSpPr txBox="1"/>
          <p:nvPr/>
        </p:nvSpPr>
        <p:spPr>
          <a:xfrm>
            <a:off x="335280" y="1006250"/>
            <a:ext cx="288000" cy="288000"/>
          </a:xfrm>
          <a:prstGeom prst="rect">
            <a:avLst/>
          </a:prstGeom>
          <a:solidFill>
            <a:srgbClr val="953308"/>
          </a:solidFill>
          <a:ln>
            <a:noFill/>
          </a:ln>
        </p:spPr>
        <p:txBody>
          <a:bodyPr anchorCtr="0" anchor="ctr" bIns="0" lIns="0" spcFirstLastPara="1" rIns="0" wrap="square" tIns="18000">
            <a:noAutofit/>
          </a:bodyPr>
          <a:lstStyle/>
          <a:p>
            <a:pPr indent="0" lvl="0" marL="0" marR="0" rtl="0" algn="ctr">
              <a:lnSpc>
                <a:spcPct val="90000"/>
              </a:lnSpc>
              <a:spcBef>
                <a:spcPts val="0"/>
              </a:spcBef>
              <a:spcAft>
                <a:spcPts val="0"/>
              </a:spcAft>
              <a:buClr>
                <a:schemeClr val="lt1"/>
              </a:buClr>
              <a:buSzPts val="1800"/>
              <a:buFont typeface="Arial"/>
              <a:buNone/>
            </a:pPr>
            <a:r>
              <a:rPr b="1" lang="en-GB" sz="1800">
                <a:solidFill>
                  <a:schemeClr val="lt1"/>
                </a:solidFill>
                <a:latin typeface="Arial"/>
                <a:ea typeface="Arial"/>
                <a:cs typeface="Arial"/>
                <a:sym typeface="Arial"/>
              </a:rPr>
              <a:t>1</a:t>
            </a:r>
            <a:endParaRPr/>
          </a:p>
        </p:txBody>
      </p:sp>
      <p:sp>
        <p:nvSpPr>
          <p:cNvPr id="1859" name="Google Shape;1859;p64"/>
          <p:cNvSpPr txBox="1"/>
          <p:nvPr/>
        </p:nvSpPr>
        <p:spPr>
          <a:xfrm>
            <a:off x="348991" y="2306896"/>
            <a:ext cx="288000" cy="288000"/>
          </a:xfrm>
          <a:prstGeom prst="rect">
            <a:avLst/>
          </a:prstGeom>
          <a:solidFill>
            <a:srgbClr val="F26B49"/>
          </a:solidFill>
          <a:ln>
            <a:noFill/>
          </a:ln>
        </p:spPr>
        <p:txBody>
          <a:bodyPr anchorCtr="0" anchor="ctr" bIns="0" lIns="0" spcFirstLastPara="1" rIns="0" wrap="square" tIns="18000">
            <a:noAutofit/>
          </a:bodyPr>
          <a:lstStyle/>
          <a:p>
            <a:pPr indent="0" lvl="0" marL="0" marR="0" rtl="0" algn="ctr">
              <a:lnSpc>
                <a:spcPct val="90000"/>
              </a:lnSpc>
              <a:spcBef>
                <a:spcPts val="0"/>
              </a:spcBef>
              <a:spcAft>
                <a:spcPts val="0"/>
              </a:spcAft>
              <a:buClr>
                <a:schemeClr val="lt1"/>
              </a:buClr>
              <a:buSzPts val="1800"/>
              <a:buFont typeface="Arial"/>
              <a:buNone/>
            </a:pPr>
            <a:r>
              <a:rPr b="1" lang="en-GB" sz="1800">
                <a:solidFill>
                  <a:schemeClr val="lt1"/>
                </a:solidFill>
                <a:latin typeface="Arial"/>
                <a:ea typeface="Arial"/>
                <a:cs typeface="Arial"/>
                <a:sym typeface="Arial"/>
              </a:rPr>
              <a:t>2</a:t>
            </a:r>
            <a:endParaRPr/>
          </a:p>
        </p:txBody>
      </p:sp>
      <p:sp>
        <p:nvSpPr>
          <p:cNvPr id="1860" name="Google Shape;1860;p64"/>
          <p:cNvSpPr txBox="1"/>
          <p:nvPr/>
        </p:nvSpPr>
        <p:spPr>
          <a:xfrm>
            <a:off x="335279" y="3636570"/>
            <a:ext cx="288000" cy="288000"/>
          </a:xfrm>
          <a:prstGeom prst="rect">
            <a:avLst/>
          </a:prstGeom>
          <a:solidFill>
            <a:srgbClr val="F79C84"/>
          </a:solidFill>
          <a:ln>
            <a:noFill/>
          </a:ln>
        </p:spPr>
        <p:txBody>
          <a:bodyPr anchorCtr="0" anchor="ctr" bIns="0" lIns="0" spcFirstLastPara="1" rIns="0" wrap="square" tIns="18000">
            <a:noAutofit/>
          </a:bodyPr>
          <a:lstStyle/>
          <a:p>
            <a:pPr indent="0" lvl="0" marL="0" marR="0" rtl="0" algn="ctr">
              <a:lnSpc>
                <a:spcPct val="90000"/>
              </a:lnSpc>
              <a:spcBef>
                <a:spcPts val="0"/>
              </a:spcBef>
              <a:spcAft>
                <a:spcPts val="0"/>
              </a:spcAft>
              <a:buClr>
                <a:schemeClr val="lt1"/>
              </a:buClr>
              <a:buSzPts val="1800"/>
              <a:buFont typeface="Arial"/>
              <a:buNone/>
            </a:pPr>
            <a:r>
              <a:rPr b="1" lang="en-GB" sz="1800">
                <a:solidFill>
                  <a:schemeClr val="lt1"/>
                </a:solidFill>
                <a:latin typeface="Arial"/>
                <a:ea typeface="Arial"/>
                <a:cs typeface="Arial"/>
                <a:sym typeface="Arial"/>
              </a:rPr>
              <a:t>3</a:t>
            </a:r>
            <a:endParaRPr/>
          </a:p>
        </p:txBody>
      </p:sp>
      <p:cxnSp>
        <p:nvCxnSpPr>
          <p:cNvPr id="1861" name="Google Shape;1861;p64"/>
          <p:cNvCxnSpPr/>
          <p:nvPr/>
        </p:nvCxnSpPr>
        <p:spPr>
          <a:xfrm rot="5400000">
            <a:off x="1814181" y="1459736"/>
            <a:ext cx="936000" cy="0"/>
          </a:xfrm>
          <a:prstGeom prst="straightConnector1">
            <a:avLst/>
          </a:prstGeom>
          <a:noFill/>
          <a:ln cap="flat" cmpd="sng" w="9525">
            <a:solidFill>
              <a:srgbClr val="953308"/>
            </a:solidFill>
            <a:prstDash val="solid"/>
            <a:round/>
            <a:headEnd len="sm" w="sm" type="none"/>
            <a:tailEnd len="sm" w="sm" type="none"/>
          </a:ln>
        </p:spPr>
      </p:cxnSp>
      <p:cxnSp>
        <p:nvCxnSpPr>
          <p:cNvPr id="1862" name="Google Shape;1862;p64"/>
          <p:cNvCxnSpPr/>
          <p:nvPr/>
        </p:nvCxnSpPr>
        <p:spPr>
          <a:xfrm rot="5400000">
            <a:off x="1814181" y="2760382"/>
            <a:ext cx="936000" cy="0"/>
          </a:xfrm>
          <a:prstGeom prst="straightConnector1">
            <a:avLst/>
          </a:prstGeom>
          <a:noFill/>
          <a:ln cap="flat" cmpd="sng" w="9525">
            <a:solidFill>
              <a:srgbClr val="F26B49"/>
            </a:solidFill>
            <a:prstDash val="solid"/>
            <a:round/>
            <a:headEnd len="sm" w="sm" type="none"/>
            <a:tailEnd len="sm" w="sm" type="none"/>
          </a:ln>
        </p:spPr>
      </p:cxnSp>
      <p:cxnSp>
        <p:nvCxnSpPr>
          <p:cNvPr id="1863" name="Google Shape;1863;p64"/>
          <p:cNvCxnSpPr/>
          <p:nvPr/>
        </p:nvCxnSpPr>
        <p:spPr>
          <a:xfrm>
            <a:off x="2282181" y="3622056"/>
            <a:ext cx="0" cy="2461308"/>
          </a:xfrm>
          <a:prstGeom prst="straightConnector1">
            <a:avLst/>
          </a:prstGeom>
          <a:noFill/>
          <a:ln cap="flat" cmpd="sng" w="9525">
            <a:solidFill>
              <a:srgbClr val="F79C84"/>
            </a:solidFill>
            <a:prstDash val="solid"/>
            <a:round/>
            <a:headEnd len="sm" w="sm" type="none"/>
            <a:tailEnd len="sm" w="sm" type="none"/>
          </a:ln>
        </p:spPr>
      </p:cxnSp>
      <p:sp>
        <p:nvSpPr>
          <p:cNvPr id="1864" name="Google Shape;1864;p64"/>
          <p:cNvSpPr txBox="1"/>
          <p:nvPr/>
        </p:nvSpPr>
        <p:spPr>
          <a:xfrm>
            <a:off x="787359" y="962708"/>
            <a:ext cx="1428284" cy="78218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Random Forest</a:t>
            </a:r>
            <a:endParaRPr/>
          </a:p>
        </p:txBody>
      </p:sp>
      <p:sp>
        <p:nvSpPr>
          <p:cNvPr id="1865" name="Google Shape;1865;p64"/>
          <p:cNvSpPr txBox="1"/>
          <p:nvPr/>
        </p:nvSpPr>
        <p:spPr>
          <a:xfrm>
            <a:off x="787359" y="2263354"/>
            <a:ext cx="1428284" cy="78218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Support Vector Machine</a:t>
            </a:r>
            <a:endParaRPr/>
          </a:p>
        </p:txBody>
      </p:sp>
      <p:sp>
        <p:nvSpPr>
          <p:cNvPr id="1866" name="Google Shape;1866;p64"/>
          <p:cNvSpPr txBox="1"/>
          <p:nvPr/>
        </p:nvSpPr>
        <p:spPr>
          <a:xfrm>
            <a:off x="787359" y="3593028"/>
            <a:ext cx="1428284" cy="78218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Long Short-Term Memory (LSTM)</a:t>
            </a:r>
            <a:endParaRPr/>
          </a:p>
        </p:txBody>
      </p:sp>
      <p:cxnSp>
        <p:nvCxnSpPr>
          <p:cNvPr id="1867" name="Google Shape;1867;p64"/>
          <p:cNvCxnSpPr/>
          <p:nvPr/>
        </p:nvCxnSpPr>
        <p:spPr>
          <a:xfrm rot="5400000">
            <a:off x="7365895" y="1459736"/>
            <a:ext cx="936000" cy="0"/>
          </a:xfrm>
          <a:prstGeom prst="straightConnector1">
            <a:avLst/>
          </a:prstGeom>
          <a:noFill/>
          <a:ln cap="flat" cmpd="sng" w="9525">
            <a:solidFill>
              <a:srgbClr val="953308"/>
            </a:solidFill>
            <a:prstDash val="solid"/>
            <a:round/>
            <a:headEnd len="sm" w="sm" type="none"/>
            <a:tailEnd len="sm" w="sm" type="none"/>
          </a:ln>
        </p:spPr>
      </p:cxnSp>
      <p:cxnSp>
        <p:nvCxnSpPr>
          <p:cNvPr id="1868" name="Google Shape;1868;p64"/>
          <p:cNvCxnSpPr/>
          <p:nvPr/>
        </p:nvCxnSpPr>
        <p:spPr>
          <a:xfrm rot="5400000">
            <a:off x="7365895" y="2760382"/>
            <a:ext cx="936000" cy="0"/>
          </a:xfrm>
          <a:prstGeom prst="straightConnector1">
            <a:avLst/>
          </a:prstGeom>
          <a:noFill/>
          <a:ln cap="flat" cmpd="sng" w="9525">
            <a:solidFill>
              <a:srgbClr val="F26B49"/>
            </a:solidFill>
            <a:prstDash val="solid"/>
            <a:round/>
            <a:headEnd len="sm" w="sm" type="none"/>
            <a:tailEnd len="sm" w="sm" type="none"/>
          </a:ln>
        </p:spPr>
      </p:cxnSp>
      <p:cxnSp>
        <p:nvCxnSpPr>
          <p:cNvPr id="1869" name="Google Shape;1869;p64"/>
          <p:cNvCxnSpPr/>
          <p:nvPr/>
        </p:nvCxnSpPr>
        <p:spPr>
          <a:xfrm>
            <a:off x="7833895" y="3622056"/>
            <a:ext cx="0" cy="2461308"/>
          </a:xfrm>
          <a:prstGeom prst="straightConnector1">
            <a:avLst/>
          </a:prstGeom>
          <a:noFill/>
          <a:ln cap="flat" cmpd="sng" w="9525">
            <a:solidFill>
              <a:srgbClr val="F79C84"/>
            </a:solidFill>
            <a:prstDash val="solid"/>
            <a:round/>
            <a:headEnd len="sm" w="sm" type="none"/>
            <a:tailEnd len="sm" w="sm" type="none"/>
          </a:ln>
        </p:spPr>
      </p:cxnSp>
      <p:sp>
        <p:nvSpPr>
          <p:cNvPr id="1870" name="Google Shape;1870;p64"/>
          <p:cNvSpPr txBox="1"/>
          <p:nvPr/>
        </p:nvSpPr>
        <p:spPr>
          <a:xfrm>
            <a:off x="2348719" y="962708"/>
            <a:ext cx="5418591" cy="93881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1" name="Google Shape;1871;p64"/>
          <p:cNvSpPr txBox="1"/>
          <p:nvPr/>
        </p:nvSpPr>
        <p:spPr>
          <a:xfrm>
            <a:off x="2348719" y="2263354"/>
            <a:ext cx="5418591" cy="93881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p:txBody>
      </p:sp>
      <p:sp>
        <p:nvSpPr>
          <p:cNvPr id="1872" name="Google Shape;1872;p64"/>
          <p:cNvSpPr txBox="1"/>
          <p:nvPr/>
        </p:nvSpPr>
        <p:spPr>
          <a:xfrm>
            <a:off x="2348719" y="3593028"/>
            <a:ext cx="5418591" cy="249033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[…text describing why and how well it did…]</a:t>
            </a:r>
            <a:endParaRPr/>
          </a:p>
          <a:p>
            <a:pPr indent="0" lvl="0" marL="0" marR="0" rtl="0" algn="l">
              <a:spcBef>
                <a:spcPts val="0"/>
              </a:spcBef>
              <a:spcAft>
                <a:spcPts val="0"/>
              </a:spcAft>
              <a:buNone/>
            </a:pPr>
            <a:r>
              <a:t/>
            </a:r>
            <a:endParaRPr sz="1600">
              <a:solidFill>
                <a:schemeClr val="accent5"/>
              </a:solidFill>
              <a:latin typeface="Arial"/>
              <a:ea typeface="Arial"/>
              <a:cs typeface="Arial"/>
              <a:sym typeface="Arial"/>
            </a:endParaRPr>
          </a:p>
          <a:p>
            <a:pPr indent="0" lvl="0" marL="0" marR="0" rtl="0" algn="l">
              <a:spcBef>
                <a:spcPts val="0"/>
              </a:spcBef>
              <a:spcAft>
                <a:spcPts val="0"/>
              </a:spcAft>
              <a:buNone/>
            </a:pPr>
            <a:r>
              <a:t/>
            </a:r>
            <a:endParaRPr sz="1600">
              <a:solidFill>
                <a:schemeClr val="accent5"/>
              </a:solidFill>
              <a:latin typeface="Arial"/>
              <a:ea typeface="Arial"/>
              <a:cs typeface="Arial"/>
              <a:sym typeface="Arial"/>
            </a:endParaRPr>
          </a:p>
          <a:p>
            <a:pPr indent="0" lvl="0" marL="0" marR="0" rtl="0" algn="l">
              <a:spcBef>
                <a:spcPts val="0"/>
              </a:spcBef>
              <a:spcAft>
                <a:spcPts val="0"/>
              </a:spcAft>
              <a:buNone/>
            </a:pPr>
            <a:r>
              <a:rPr lang="en-GB" sz="1600">
                <a:solidFill>
                  <a:schemeClr val="accent5"/>
                </a:solidFill>
                <a:latin typeface="Arial"/>
                <a:ea typeface="Arial"/>
                <a:cs typeface="Arial"/>
                <a:sym typeface="Arial"/>
              </a:rPr>
              <a:t>[…add something about cross-validation…]</a:t>
            </a:r>
            <a:endParaRPr/>
          </a:p>
        </p:txBody>
      </p:sp>
      <p:pic>
        <p:nvPicPr>
          <p:cNvPr id="1873" name="Google Shape;1873;p64"/>
          <p:cNvPicPr preferRelativeResize="0"/>
          <p:nvPr/>
        </p:nvPicPr>
        <p:blipFill rotWithShape="1">
          <a:blip r:embed="rId3">
            <a:alphaModFix/>
          </a:blip>
          <a:srcRect b="0" l="0" r="0" t="0"/>
          <a:stretch/>
        </p:blipFill>
        <p:spPr>
          <a:xfrm>
            <a:off x="7908006" y="3593028"/>
            <a:ext cx="3860792" cy="2128697"/>
          </a:xfrm>
          <a:prstGeom prst="rect">
            <a:avLst/>
          </a:prstGeom>
          <a:noFill/>
          <a:ln>
            <a:noFill/>
          </a:ln>
        </p:spPr>
      </p:pic>
      <p:pic>
        <p:nvPicPr>
          <p:cNvPr id="1874" name="Google Shape;1874;p64"/>
          <p:cNvPicPr preferRelativeResize="0"/>
          <p:nvPr/>
        </p:nvPicPr>
        <p:blipFill rotWithShape="1">
          <a:blip r:embed="rId4">
            <a:alphaModFix/>
          </a:blip>
          <a:srcRect b="0" l="0" r="0" t="0"/>
          <a:stretch/>
        </p:blipFill>
        <p:spPr>
          <a:xfrm>
            <a:off x="8243007" y="5855805"/>
            <a:ext cx="1161905" cy="323810"/>
          </a:xfrm>
          <a:prstGeom prst="rect">
            <a:avLst/>
          </a:prstGeom>
          <a:noFill/>
          <a:ln>
            <a:noFill/>
          </a:ln>
        </p:spPr>
      </p:pic>
      <p:sp>
        <p:nvSpPr>
          <p:cNvPr id="1875" name="Google Shape;1875;p64"/>
          <p:cNvSpPr txBox="1"/>
          <p:nvPr/>
        </p:nvSpPr>
        <p:spPr>
          <a:xfrm>
            <a:off x="7967019" y="962708"/>
            <a:ext cx="3920182" cy="93881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
        <p:nvSpPr>
          <p:cNvPr id="1876" name="Google Shape;1876;p64"/>
          <p:cNvSpPr txBox="1"/>
          <p:nvPr/>
        </p:nvSpPr>
        <p:spPr>
          <a:xfrm>
            <a:off x="7967019" y="2263354"/>
            <a:ext cx="3920182" cy="93881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[…accuracy chart and evaluation…]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0" name="Shape 1880"/>
        <p:cNvGrpSpPr/>
        <p:nvPr/>
      </p:nvGrpSpPr>
      <p:grpSpPr>
        <a:xfrm>
          <a:off x="0" y="0"/>
          <a:ext cx="0" cy="0"/>
          <a:chOff x="0" y="0"/>
          <a:chExt cx="0" cy="0"/>
        </a:xfrm>
      </p:grpSpPr>
      <p:sp>
        <p:nvSpPr>
          <p:cNvPr id="1881" name="Google Shape;1881;p65"/>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AGENDA</a:t>
            </a:r>
            <a:endParaRPr/>
          </a:p>
        </p:txBody>
      </p:sp>
      <p:sp>
        <p:nvSpPr>
          <p:cNvPr id="1882" name="Google Shape;1882;p65"/>
          <p:cNvSpPr txBox="1"/>
          <p:nvPr/>
        </p:nvSpPr>
        <p:spPr>
          <a:xfrm>
            <a:off x="1292510" y="1808254"/>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883" name="Google Shape;1883;p65"/>
          <p:cNvSpPr txBox="1"/>
          <p:nvPr/>
        </p:nvSpPr>
        <p:spPr>
          <a:xfrm>
            <a:off x="835311" y="1808254"/>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884" name="Google Shape;1884;p65"/>
          <p:cNvSpPr txBox="1"/>
          <p:nvPr/>
        </p:nvSpPr>
        <p:spPr>
          <a:xfrm>
            <a:off x="1292510" y="238399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885" name="Google Shape;1885;p65"/>
          <p:cNvSpPr txBox="1"/>
          <p:nvPr/>
        </p:nvSpPr>
        <p:spPr>
          <a:xfrm>
            <a:off x="835311" y="238399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886" name="Google Shape;1886;p65"/>
          <p:cNvSpPr txBox="1"/>
          <p:nvPr/>
        </p:nvSpPr>
        <p:spPr>
          <a:xfrm>
            <a:off x="1292510" y="2959728"/>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887" name="Google Shape;1887;p65"/>
          <p:cNvSpPr txBox="1"/>
          <p:nvPr/>
        </p:nvSpPr>
        <p:spPr>
          <a:xfrm>
            <a:off x="835311" y="2959728"/>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888" name="Google Shape;1888;p65"/>
          <p:cNvSpPr txBox="1"/>
          <p:nvPr/>
        </p:nvSpPr>
        <p:spPr>
          <a:xfrm>
            <a:off x="1292510" y="3535465"/>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889" name="Google Shape;1889;p65"/>
          <p:cNvSpPr txBox="1"/>
          <p:nvPr/>
        </p:nvSpPr>
        <p:spPr>
          <a:xfrm>
            <a:off x="835311" y="3535465"/>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890" name="Google Shape;1890;p65"/>
          <p:cNvSpPr txBox="1"/>
          <p:nvPr/>
        </p:nvSpPr>
        <p:spPr>
          <a:xfrm>
            <a:off x="1292510" y="411120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891" name="Google Shape;1891;p65"/>
          <p:cNvSpPr txBox="1"/>
          <p:nvPr/>
        </p:nvSpPr>
        <p:spPr>
          <a:xfrm>
            <a:off x="835311" y="411120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892" name="Google Shape;1892;p65"/>
          <p:cNvSpPr/>
          <p:nvPr/>
        </p:nvSpPr>
        <p:spPr>
          <a:xfrm>
            <a:off x="709863" y="3535465"/>
            <a:ext cx="10593805" cy="477397"/>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6" name="Shape 1896"/>
        <p:cNvGrpSpPr/>
        <p:nvPr/>
      </p:nvGrpSpPr>
      <p:grpSpPr>
        <a:xfrm>
          <a:off x="0" y="0"/>
          <a:ext cx="0" cy="0"/>
          <a:chOff x="0" y="0"/>
          <a:chExt cx="0" cy="0"/>
        </a:xfrm>
      </p:grpSpPr>
      <p:sp>
        <p:nvSpPr>
          <p:cNvPr id="1897" name="Google Shape;1897;p6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2800"/>
              <a:buFont typeface="Helvetica Neue"/>
              <a:buNone/>
            </a:pPr>
            <a:r>
              <a:rPr lang="en-GB"/>
              <a:t>Let us Fly.</a:t>
            </a:r>
            <a:endParaRPr/>
          </a:p>
        </p:txBody>
      </p:sp>
      <p:sp>
        <p:nvSpPr>
          <p:cNvPr id="1898" name="Google Shape;1898;p66"/>
          <p:cNvSpPr txBox="1"/>
          <p:nvPr>
            <p:ph idx="1" type="body"/>
          </p:nvPr>
        </p:nvSpPr>
        <p:spPr>
          <a:xfrm>
            <a:off x="1045120" y="3633828"/>
            <a:ext cx="3829292" cy="95722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400"/>
              <a:buNone/>
            </a:pPr>
            <a:r>
              <a:rPr lang="en-GB"/>
              <a:t>A live demo with our Tello drone.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2" name="Shape 1902"/>
        <p:cNvGrpSpPr/>
        <p:nvPr/>
      </p:nvGrpSpPr>
      <p:grpSpPr>
        <a:xfrm>
          <a:off x="0" y="0"/>
          <a:ext cx="0" cy="0"/>
          <a:chOff x="0" y="0"/>
          <a:chExt cx="0" cy="0"/>
        </a:xfrm>
      </p:grpSpPr>
      <p:sp>
        <p:nvSpPr>
          <p:cNvPr id="1903" name="Google Shape;1903;p67"/>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AGENDA</a:t>
            </a:r>
            <a:endParaRPr/>
          </a:p>
        </p:txBody>
      </p:sp>
      <p:sp>
        <p:nvSpPr>
          <p:cNvPr id="1904" name="Google Shape;1904;p67"/>
          <p:cNvSpPr txBox="1"/>
          <p:nvPr/>
        </p:nvSpPr>
        <p:spPr>
          <a:xfrm>
            <a:off x="1292510" y="1808254"/>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1905" name="Google Shape;1905;p67"/>
          <p:cNvSpPr txBox="1"/>
          <p:nvPr/>
        </p:nvSpPr>
        <p:spPr>
          <a:xfrm>
            <a:off x="835311" y="1808254"/>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1 |</a:t>
            </a:r>
            <a:endParaRPr/>
          </a:p>
        </p:txBody>
      </p:sp>
      <p:sp>
        <p:nvSpPr>
          <p:cNvPr id="1906" name="Google Shape;1906;p67"/>
          <p:cNvSpPr txBox="1"/>
          <p:nvPr/>
        </p:nvSpPr>
        <p:spPr>
          <a:xfrm>
            <a:off x="1292510" y="238399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1907" name="Google Shape;1907;p67"/>
          <p:cNvSpPr txBox="1"/>
          <p:nvPr/>
        </p:nvSpPr>
        <p:spPr>
          <a:xfrm>
            <a:off x="835311" y="238399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2 |</a:t>
            </a:r>
            <a:endParaRPr/>
          </a:p>
        </p:txBody>
      </p:sp>
      <p:sp>
        <p:nvSpPr>
          <p:cNvPr id="1908" name="Google Shape;1908;p67"/>
          <p:cNvSpPr txBox="1"/>
          <p:nvPr/>
        </p:nvSpPr>
        <p:spPr>
          <a:xfrm>
            <a:off x="1292510" y="2959728"/>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1909" name="Google Shape;1909;p67"/>
          <p:cNvSpPr txBox="1"/>
          <p:nvPr/>
        </p:nvSpPr>
        <p:spPr>
          <a:xfrm>
            <a:off x="835311" y="2959728"/>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3 |</a:t>
            </a:r>
            <a:endParaRPr/>
          </a:p>
        </p:txBody>
      </p:sp>
      <p:sp>
        <p:nvSpPr>
          <p:cNvPr id="1910" name="Google Shape;1910;p67"/>
          <p:cNvSpPr txBox="1"/>
          <p:nvPr/>
        </p:nvSpPr>
        <p:spPr>
          <a:xfrm>
            <a:off x="1292510" y="3535465"/>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1911" name="Google Shape;1911;p67"/>
          <p:cNvSpPr txBox="1"/>
          <p:nvPr/>
        </p:nvSpPr>
        <p:spPr>
          <a:xfrm>
            <a:off x="835311" y="3535465"/>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4 |</a:t>
            </a:r>
            <a:endParaRPr/>
          </a:p>
        </p:txBody>
      </p:sp>
      <p:sp>
        <p:nvSpPr>
          <p:cNvPr id="1912" name="Google Shape;1912;p67"/>
          <p:cNvSpPr txBox="1"/>
          <p:nvPr/>
        </p:nvSpPr>
        <p:spPr>
          <a:xfrm>
            <a:off x="1292510" y="411120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1913" name="Google Shape;1913;p67"/>
          <p:cNvSpPr txBox="1"/>
          <p:nvPr/>
        </p:nvSpPr>
        <p:spPr>
          <a:xfrm>
            <a:off x="835311" y="411120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5 |</a:t>
            </a:r>
            <a:endParaRPr/>
          </a:p>
        </p:txBody>
      </p:sp>
      <p:sp>
        <p:nvSpPr>
          <p:cNvPr id="1914" name="Google Shape;1914;p67"/>
          <p:cNvSpPr/>
          <p:nvPr/>
        </p:nvSpPr>
        <p:spPr>
          <a:xfrm>
            <a:off x="709863" y="4111200"/>
            <a:ext cx="10593805" cy="477397"/>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0"/>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AGENDA</a:t>
            </a:r>
            <a:endParaRPr/>
          </a:p>
        </p:txBody>
      </p:sp>
      <p:sp>
        <p:nvSpPr>
          <p:cNvPr id="487" name="Google Shape;487;p50"/>
          <p:cNvSpPr txBox="1"/>
          <p:nvPr/>
        </p:nvSpPr>
        <p:spPr>
          <a:xfrm>
            <a:off x="1292510" y="1808254"/>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GB" sz="2800" u="none" cap="none" strike="noStrike">
                <a:solidFill>
                  <a:schemeClr val="accent5"/>
                </a:solidFill>
                <a:latin typeface="Arial"/>
                <a:ea typeface="Arial"/>
                <a:cs typeface="Arial"/>
                <a:sym typeface="Arial"/>
              </a:rPr>
              <a:t>Introduction and fundamental concepts</a:t>
            </a:r>
            <a:endParaRPr/>
          </a:p>
        </p:txBody>
      </p:sp>
      <p:sp>
        <p:nvSpPr>
          <p:cNvPr id="488" name="Google Shape;488;p50"/>
          <p:cNvSpPr txBox="1"/>
          <p:nvPr/>
        </p:nvSpPr>
        <p:spPr>
          <a:xfrm>
            <a:off x="835311" y="1808254"/>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1 |</a:t>
            </a:r>
            <a:endParaRPr/>
          </a:p>
        </p:txBody>
      </p:sp>
      <p:sp>
        <p:nvSpPr>
          <p:cNvPr id="489" name="Google Shape;489;p50"/>
          <p:cNvSpPr txBox="1"/>
          <p:nvPr/>
        </p:nvSpPr>
        <p:spPr>
          <a:xfrm>
            <a:off x="1292510" y="238399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490" name="Google Shape;490;p50"/>
          <p:cNvSpPr txBox="1"/>
          <p:nvPr/>
        </p:nvSpPr>
        <p:spPr>
          <a:xfrm>
            <a:off x="835311" y="238399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2 |</a:t>
            </a:r>
            <a:endParaRPr/>
          </a:p>
        </p:txBody>
      </p:sp>
      <p:sp>
        <p:nvSpPr>
          <p:cNvPr id="491" name="Google Shape;491;p50"/>
          <p:cNvSpPr txBox="1"/>
          <p:nvPr/>
        </p:nvSpPr>
        <p:spPr>
          <a:xfrm>
            <a:off x="1292510" y="2959728"/>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492" name="Google Shape;492;p50"/>
          <p:cNvSpPr txBox="1"/>
          <p:nvPr/>
        </p:nvSpPr>
        <p:spPr>
          <a:xfrm>
            <a:off x="835311" y="2959728"/>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3 |</a:t>
            </a:r>
            <a:endParaRPr/>
          </a:p>
        </p:txBody>
      </p:sp>
      <p:sp>
        <p:nvSpPr>
          <p:cNvPr id="493" name="Google Shape;493;p50"/>
          <p:cNvSpPr txBox="1"/>
          <p:nvPr/>
        </p:nvSpPr>
        <p:spPr>
          <a:xfrm>
            <a:off x="1292510" y="3535465"/>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494" name="Google Shape;494;p50"/>
          <p:cNvSpPr txBox="1"/>
          <p:nvPr/>
        </p:nvSpPr>
        <p:spPr>
          <a:xfrm>
            <a:off x="835311" y="3535465"/>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4 |</a:t>
            </a:r>
            <a:endParaRPr/>
          </a:p>
        </p:txBody>
      </p:sp>
      <p:sp>
        <p:nvSpPr>
          <p:cNvPr id="495" name="Google Shape;495;p50"/>
          <p:cNvSpPr txBox="1"/>
          <p:nvPr/>
        </p:nvSpPr>
        <p:spPr>
          <a:xfrm>
            <a:off x="1292510" y="411120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496" name="Google Shape;496;p50"/>
          <p:cNvSpPr txBox="1"/>
          <p:nvPr/>
        </p:nvSpPr>
        <p:spPr>
          <a:xfrm>
            <a:off x="835311" y="411120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5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sp>
        <p:nvSpPr>
          <p:cNvPr id="1919" name="Google Shape;1919;p68"/>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CONCLUSION</a:t>
            </a:r>
            <a:endParaRPr sz="2340"/>
          </a:p>
        </p:txBody>
      </p:sp>
      <p:sp>
        <p:nvSpPr>
          <p:cNvPr id="1920" name="Google Shape;1920;p68"/>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921" name="Google Shape;1921;p68"/>
          <p:cNvSpPr txBox="1"/>
          <p:nvPr>
            <p:ph idx="1" type="body"/>
          </p:nvPr>
        </p:nvSpPr>
        <p:spPr>
          <a:xfrm>
            <a:off x="335280" y="1331873"/>
            <a:ext cx="11287760" cy="1938992"/>
          </a:xfrm>
          <a:prstGeom prst="rect">
            <a:avLst/>
          </a:prstGeom>
          <a:noFill/>
          <a:ln>
            <a:noFill/>
          </a:ln>
        </p:spPr>
        <p:txBody>
          <a:bodyPr anchorCtr="0" anchor="t" bIns="0" lIns="91425" spcFirstLastPara="1" rIns="91425" wrap="square" tIns="0">
            <a:noAutofit/>
          </a:bodyPr>
          <a:lstStyle/>
          <a:p>
            <a:pPr indent="-114300" lvl="0" marL="0" marR="0" rtl="0" algn="l">
              <a:lnSpc>
                <a:spcPct val="100000"/>
              </a:lnSpc>
              <a:spcBef>
                <a:spcPts val="0"/>
              </a:spcBef>
              <a:spcAft>
                <a:spcPts val="0"/>
              </a:spcAft>
              <a:buClr>
                <a:schemeClr val="accent5"/>
              </a:buClr>
              <a:buSzPts val="1800"/>
              <a:buFont typeface="Arial"/>
              <a:buChar char="•"/>
            </a:pPr>
            <a:r>
              <a:rPr b="0" i="0" lang="en-GB" sz="1800" u="none" cap="none" strike="noStrike">
                <a:solidFill>
                  <a:schemeClr val="accent5"/>
                </a:solidFill>
                <a:latin typeface="Arial"/>
                <a:ea typeface="Arial"/>
                <a:cs typeface="Arial"/>
                <a:sym typeface="Arial"/>
              </a:rPr>
              <a:t>There is potential for commercialization</a:t>
            </a:r>
            <a:endParaRPr b="0" i="0" sz="1800" u="none" cap="none" strike="noStrike">
              <a:solidFill>
                <a:schemeClr val="accent5"/>
              </a:solidFill>
              <a:latin typeface="Arial"/>
              <a:ea typeface="Arial"/>
              <a:cs typeface="Arial"/>
              <a:sym typeface="Arial"/>
            </a:endParaRPr>
          </a:p>
          <a:p>
            <a:pPr indent="-114300" lvl="0" marL="0" marR="0" rtl="0" algn="l">
              <a:lnSpc>
                <a:spcPct val="100000"/>
              </a:lnSpc>
              <a:spcBef>
                <a:spcPts val="0"/>
              </a:spcBef>
              <a:spcAft>
                <a:spcPts val="0"/>
              </a:spcAft>
              <a:buClr>
                <a:schemeClr val="accent5"/>
              </a:buClr>
              <a:buSzPts val="1800"/>
              <a:buFont typeface="Arial"/>
              <a:buChar char="•"/>
            </a:pPr>
            <a:r>
              <a:rPr b="0" i="0" lang="en-GB" sz="1800" u="none" cap="none" strike="noStrike">
                <a:solidFill>
                  <a:schemeClr val="accent5"/>
                </a:solidFill>
                <a:latin typeface="Arial"/>
                <a:ea typeface="Arial"/>
                <a:cs typeface="Arial"/>
                <a:sym typeface="Arial"/>
              </a:rPr>
              <a:t>Premium drone manufacturers already offer steering using picture recognition</a:t>
            </a:r>
            <a:endParaRPr b="0" i="0" sz="1800" u="none" cap="none" strike="noStrike">
              <a:solidFill>
                <a:schemeClr val="accent5"/>
              </a:solidFill>
              <a:latin typeface="Arial"/>
              <a:ea typeface="Arial"/>
              <a:cs typeface="Arial"/>
              <a:sym typeface="Arial"/>
            </a:endParaRPr>
          </a:p>
          <a:p>
            <a:pPr indent="-114300" lvl="0" marL="0" marR="0" rtl="0" algn="l">
              <a:lnSpc>
                <a:spcPct val="100000"/>
              </a:lnSpc>
              <a:spcBef>
                <a:spcPts val="0"/>
              </a:spcBef>
              <a:spcAft>
                <a:spcPts val="0"/>
              </a:spcAft>
              <a:buClr>
                <a:schemeClr val="accent5"/>
              </a:buClr>
              <a:buSzPts val="1800"/>
              <a:buFont typeface="Arial"/>
              <a:buChar char="•"/>
            </a:pPr>
            <a:r>
              <a:rPr b="0" i="0" lang="en-GB" sz="1800" u="none" cap="none" strike="noStrike">
                <a:solidFill>
                  <a:schemeClr val="accent5"/>
                </a:solidFill>
                <a:latin typeface="Arial"/>
                <a:ea typeface="Arial"/>
                <a:cs typeface="Arial"/>
                <a:sym typeface="Arial"/>
              </a:rPr>
              <a:t>Gestures are much more flexible and allow a wider range of commands</a:t>
            </a:r>
            <a:endParaRPr b="0" i="0" sz="1800" u="none" cap="none" strike="noStrike">
              <a:solidFill>
                <a:schemeClr val="accent5"/>
              </a:solidFill>
              <a:latin typeface="Arial"/>
              <a:ea typeface="Arial"/>
              <a:cs typeface="Arial"/>
              <a:sym typeface="Arial"/>
            </a:endParaRPr>
          </a:p>
          <a:p>
            <a:pPr indent="-114300" lvl="0" marL="0" marR="0" rtl="0" algn="l">
              <a:lnSpc>
                <a:spcPct val="100000"/>
              </a:lnSpc>
              <a:spcBef>
                <a:spcPts val="0"/>
              </a:spcBef>
              <a:spcAft>
                <a:spcPts val="0"/>
              </a:spcAft>
              <a:buClr>
                <a:schemeClr val="accent5"/>
              </a:buClr>
              <a:buSzPts val="1800"/>
              <a:buFont typeface="Arial"/>
              <a:buChar char="•"/>
            </a:pPr>
            <a:r>
              <a:rPr b="0" i="0" lang="en-GB" sz="1800" u="none" cap="none" strike="noStrike">
                <a:solidFill>
                  <a:schemeClr val="accent5"/>
                </a:solidFill>
                <a:latin typeface="Arial"/>
                <a:ea typeface="Arial"/>
                <a:cs typeface="Arial"/>
                <a:sym typeface="Arial"/>
              </a:rPr>
              <a:t>Potential use cases</a:t>
            </a:r>
            <a:endParaRPr b="0" i="0" sz="2800" u="none" cap="none" strike="noStrike">
              <a:solidFill>
                <a:schemeClr val="accent5"/>
              </a:solidFill>
              <a:latin typeface="Arial"/>
              <a:ea typeface="Arial"/>
              <a:cs typeface="Arial"/>
              <a:sym typeface="Arial"/>
            </a:endParaRPr>
          </a:p>
          <a:p>
            <a:pPr indent="-114300" lvl="1" marL="457200" marR="0" rtl="0" algn="l">
              <a:lnSpc>
                <a:spcPct val="100000"/>
              </a:lnSpc>
              <a:spcBef>
                <a:spcPts val="0"/>
              </a:spcBef>
              <a:spcAft>
                <a:spcPts val="0"/>
              </a:spcAft>
              <a:buClr>
                <a:schemeClr val="accent5"/>
              </a:buClr>
              <a:buSzPts val="1800"/>
              <a:buFont typeface="Arial"/>
              <a:buChar char="•"/>
            </a:pPr>
            <a:r>
              <a:rPr b="0" i="0" lang="en-GB" u="none" cap="none" strike="noStrike">
                <a:solidFill>
                  <a:schemeClr val="accent5"/>
                </a:solidFill>
                <a:latin typeface="Arial"/>
                <a:ea typeface="Arial"/>
                <a:cs typeface="Arial"/>
                <a:sym typeface="Arial"/>
              </a:rPr>
              <a:t>Search and rescue (field staff need to have both hands free)</a:t>
            </a:r>
            <a:endParaRPr b="0" i="0" u="none" cap="none" strike="noStrike">
              <a:solidFill>
                <a:schemeClr val="accent5"/>
              </a:solidFill>
              <a:latin typeface="Arial"/>
              <a:ea typeface="Arial"/>
              <a:cs typeface="Arial"/>
              <a:sym typeface="Arial"/>
            </a:endParaRPr>
          </a:p>
          <a:p>
            <a:pPr indent="-114300" lvl="1" marL="457200" marR="0" rtl="0" algn="l">
              <a:lnSpc>
                <a:spcPct val="100000"/>
              </a:lnSpc>
              <a:spcBef>
                <a:spcPts val="0"/>
              </a:spcBef>
              <a:spcAft>
                <a:spcPts val="0"/>
              </a:spcAft>
              <a:buClr>
                <a:schemeClr val="accent5"/>
              </a:buClr>
              <a:buSzPts val="1800"/>
              <a:buFont typeface="Arial"/>
              <a:buChar char="•"/>
            </a:pPr>
            <a:r>
              <a:rPr b="0" i="0" lang="en-GB" u="none" cap="none" strike="noStrike">
                <a:solidFill>
                  <a:schemeClr val="accent5"/>
                </a:solidFill>
                <a:latin typeface="Arial"/>
                <a:ea typeface="Arial"/>
                <a:cs typeface="Arial"/>
                <a:sym typeface="Arial"/>
              </a:rPr>
              <a:t>Toys (kids would love this)</a:t>
            </a:r>
            <a:endParaRPr b="0" i="0" u="none" cap="none" strike="noStrike">
              <a:solidFill>
                <a:schemeClr val="accent5"/>
              </a:solidFill>
              <a:latin typeface="Arial"/>
              <a:ea typeface="Arial"/>
              <a:cs typeface="Arial"/>
              <a:sym typeface="Arial"/>
            </a:endParaRPr>
          </a:p>
          <a:p>
            <a:pPr indent="-114300" lvl="1" marL="457200" marR="0" rtl="0" algn="l">
              <a:lnSpc>
                <a:spcPct val="100000"/>
              </a:lnSpc>
              <a:spcBef>
                <a:spcPts val="0"/>
              </a:spcBef>
              <a:spcAft>
                <a:spcPts val="0"/>
              </a:spcAft>
              <a:buClr>
                <a:schemeClr val="accent5"/>
              </a:buClr>
              <a:buSzPts val="1800"/>
              <a:buFont typeface="Arial"/>
              <a:buChar char="•"/>
            </a:pPr>
            <a:r>
              <a:rPr b="0" i="0" lang="en-GB" u="none" cap="none" strike="noStrike">
                <a:solidFill>
                  <a:schemeClr val="accent5"/>
                </a:solidFill>
                <a:latin typeface="Arial"/>
                <a:ea typeface="Arial"/>
                <a:cs typeface="Arial"/>
                <a:sym typeface="Arial"/>
              </a:rPr>
              <a:t>Camera drones (no controller needed) </a:t>
            </a:r>
            <a:endParaRPr b="0" i="0" sz="2800" u="none" cap="none" strike="noStrike">
              <a:solidFill>
                <a:schemeClr val="accent5"/>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5" name="Shape 1925"/>
        <p:cNvGrpSpPr/>
        <p:nvPr/>
      </p:nvGrpSpPr>
      <p:grpSpPr>
        <a:xfrm>
          <a:off x="0" y="0"/>
          <a:ext cx="0" cy="0"/>
          <a:chOff x="0" y="0"/>
          <a:chExt cx="0" cy="0"/>
        </a:xfrm>
      </p:grpSpPr>
      <p:sp>
        <p:nvSpPr>
          <p:cNvPr id="1926" name="Google Shape;1926;p69"/>
          <p:cNvSpPr txBox="1"/>
          <p:nvPr>
            <p:ph type="title"/>
          </p:nvPr>
        </p:nvSpPr>
        <p:spPr>
          <a:xfrm>
            <a:off x="609600" y="940728"/>
            <a:ext cx="10972800" cy="33108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2340"/>
              <a:buFont typeface="Helvetica Neue"/>
              <a:buNone/>
            </a:pPr>
            <a:r>
              <a:rPr lang="en-GB" sz="2340"/>
              <a:t>Appendix</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0" name="Shape 1930"/>
        <p:cNvGrpSpPr/>
        <p:nvPr/>
      </p:nvGrpSpPr>
      <p:grpSpPr>
        <a:xfrm>
          <a:off x="0" y="0"/>
          <a:ext cx="0" cy="0"/>
          <a:chOff x="0" y="0"/>
          <a:chExt cx="0" cy="0"/>
        </a:xfrm>
      </p:grpSpPr>
      <p:sp>
        <p:nvSpPr>
          <p:cNvPr id="1931" name="Google Shape;1931;p70"/>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PROJECT PLANNING</a:t>
            </a:r>
            <a:endParaRPr/>
          </a:p>
        </p:txBody>
      </p:sp>
      <p:sp>
        <p:nvSpPr>
          <p:cNvPr id="1932" name="Google Shape;1932;p70"/>
          <p:cNvSpPr txBox="1"/>
          <p:nvPr/>
        </p:nvSpPr>
        <p:spPr>
          <a:xfrm>
            <a:off x="3187824" y="1635728"/>
            <a:ext cx="6075243" cy="863428"/>
          </a:xfrm>
          <a:prstGeom prst="rect">
            <a:avLst/>
          </a:prstGeom>
          <a:solidFill>
            <a:srgbClr val="E3EBEB"/>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200">
              <a:solidFill>
                <a:schemeClr val="dk2"/>
              </a:solidFill>
              <a:latin typeface="Helvetica Neue"/>
              <a:ea typeface="Helvetica Neue"/>
              <a:cs typeface="Helvetica Neue"/>
              <a:sym typeface="Helvetica Neue"/>
            </a:endParaRPr>
          </a:p>
        </p:txBody>
      </p:sp>
      <p:cxnSp>
        <p:nvCxnSpPr>
          <p:cNvPr id="1933" name="Google Shape;1933;p70"/>
          <p:cNvCxnSpPr/>
          <p:nvPr/>
        </p:nvCxnSpPr>
        <p:spPr>
          <a:xfrm rot="10800000">
            <a:off x="3040080" y="2073031"/>
            <a:ext cx="504000" cy="0"/>
          </a:xfrm>
          <a:prstGeom prst="straightConnector1">
            <a:avLst/>
          </a:prstGeom>
          <a:noFill/>
          <a:ln cap="flat" cmpd="sng" w="12700">
            <a:solidFill>
              <a:schemeClr val="accent5"/>
            </a:solidFill>
            <a:prstDash val="solid"/>
            <a:round/>
            <a:headEnd len="med" w="med" type="triangle"/>
            <a:tailEnd len="sm" w="sm" type="none"/>
          </a:ln>
        </p:spPr>
      </p:cxnSp>
      <p:sp>
        <p:nvSpPr>
          <p:cNvPr id="1934" name="Google Shape;1934;p70"/>
          <p:cNvSpPr/>
          <p:nvPr/>
        </p:nvSpPr>
        <p:spPr>
          <a:xfrm>
            <a:off x="3954988" y="1697065"/>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35" name="Google Shape;1935;p70"/>
          <p:cNvSpPr/>
          <p:nvPr/>
        </p:nvSpPr>
        <p:spPr>
          <a:xfrm rot="-5400000">
            <a:off x="5143292" y="1952331"/>
            <a:ext cx="746710"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36" name="Google Shape;1936;p70"/>
          <p:cNvSpPr/>
          <p:nvPr/>
        </p:nvSpPr>
        <p:spPr>
          <a:xfrm>
            <a:off x="5821253" y="1697065"/>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Posture Calculation with Deltas</a:t>
            </a:r>
            <a:endParaRPr/>
          </a:p>
        </p:txBody>
      </p:sp>
      <p:sp>
        <p:nvSpPr>
          <p:cNvPr id="1937" name="Google Shape;1937;p70"/>
          <p:cNvSpPr/>
          <p:nvPr/>
        </p:nvSpPr>
        <p:spPr>
          <a:xfrm rot="-5400000">
            <a:off x="7014377" y="1952331"/>
            <a:ext cx="746710"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38" name="Google Shape;1938;p70"/>
          <p:cNvSpPr/>
          <p:nvPr/>
        </p:nvSpPr>
        <p:spPr>
          <a:xfrm>
            <a:off x="7712432" y="1697065"/>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39" name="Google Shape;1939;p70"/>
          <p:cNvCxnSpPr/>
          <p:nvPr/>
        </p:nvCxnSpPr>
        <p:spPr>
          <a:xfrm rot="10800000">
            <a:off x="5233558" y="2073031"/>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40" name="Google Shape;1940;p70"/>
          <p:cNvCxnSpPr/>
          <p:nvPr/>
        </p:nvCxnSpPr>
        <p:spPr>
          <a:xfrm rot="10800000">
            <a:off x="5655994" y="2073031"/>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41" name="Google Shape;1941;p70"/>
          <p:cNvCxnSpPr/>
          <p:nvPr/>
        </p:nvCxnSpPr>
        <p:spPr>
          <a:xfrm rot="10800000">
            <a:off x="7108371" y="2073031"/>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42" name="Google Shape;1942;p70"/>
          <p:cNvCxnSpPr/>
          <p:nvPr/>
        </p:nvCxnSpPr>
        <p:spPr>
          <a:xfrm rot="10800000">
            <a:off x="7536640" y="2073031"/>
            <a:ext cx="144000" cy="0"/>
          </a:xfrm>
          <a:prstGeom prst="straightConnector1">
            <a:avLst/>
          </a:prstGeom>
          <a:noFill/>
          <a:ln cap="flat" cmpd="sng" w="12700">
            <a:solidFill>
              <a:schemeClr val="accent5"/>
            </a:solidFill>
            <a:prstDash val="solid"/>
            <a:round/>
            <a:headEnd len="med" w="med" type="triangle"/>
            <a:tailEnd len="sm" w="sm" type="none"/>
          </a:ln>
        </p:spPr>
      </p:cxnSp>
      <p:sp>
        <p:nvSpPr>
          <p:cNvPr id="1943" name="Google Shape;1943;p70"/>
          <p:cNvSpPr/>
          <p:nvPr/>
        </p:nvSpPr>
        <p:spPr>
          <a:xfrm rot="-5400000">
            <a:off x="3305996" y="1952332"/>
            <a:ext cx="746712"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44" name="Google Shape;1944;p70"/>
          <p:cNvCxnSpPr/>
          <p:nvPr/>
        </p:nvCxnSpPr>
        <p:spPr>
          <a:xfrm rot="10800000">
            <a:off x="3811539" y="2073031"/>
            <a:ext cx="144000" cy="0"/>
          </a:xfrm>
          <a:prstGeom prst="straightConnector1">
            <a:avLst/>
          </a:prstGeom>
          <a:noFill/>
          <a:ln cap="flat" cmpd="sng" w="12700">
            <a:solidFill>
              <a:schemeClr val="accent5"/>
            </a:solidFill>
            <a:prstDash val="solid"/>
            <a:round/>
            <a:headEnd len="med" w="med" type="triangle"/>
            <a:tailEnd len="sm" w="sm" type="none"/>
          </a:ln>
        </p:spPr>
      </p:cxnSp>
      <p:pic>
        <p:nvPicPr>
          <p:cNvPr id="1945" name="Google Shape;1945;p70"/>
          <p:cNvPicPr preferRelativeResize="0"/>
          <p:nvPr/>
        </p:nvPicPr>
        <p:blipFill rotWithShape="1">
          <a:blip r:embed="rId3">
            <a:alphaModFix/>
          </a:blip>
          <a:srcRect b="0" l="0" r="0" t="0"/>
          <a:stretch/>
        </p:blipFill>
        <p:spPr>
          <a:xfrm>
            <a:off x="2763425" y="1912483"/>
            <a:ext cx="321093" cy="321093"/>
          </a:xfrm>
          <a:prstGeom prst="rect">
            <a:avLst/>
          </a:prstGeom>
          <a:noFill/>
          <a:ln>
            <a:noFill/>
          </a:ln>
        </p:spPr>
      </p:pic>
      <p:pic>
        <p:nvPicPr>
          <p:cNvPr id="1946" name="Google Shape;1946;p70"/>
          <p:cNvPicPr preferRelativeResize="0"/>
          <p:nvPr/>
        </p:nvPicPr>
        <p:blipFill rotWithShape="1">
          <a:blip r:embed="rId4">
            <a:alphaModFix/>
          </a:blip>
          <a:srcRect b="0" l="0" r="0" t="0"/>
          <a:stretch/>
        </p:blipFill>
        <p:spPr>
          <a:xfrm>
            <a:off x="2400144" y="4847418"/>
            <a:ext cx="630133" cy="630133"/>
          </a:xfrm>
          <a:prstGeom prst="rect">
            <a:avLst/>
          </a:prstGeom>
          <a:noFill/>
          <a:ln>
            <a:noFill/>
          </a:ln>
        </p:spPr>
      </p:pic>
      <p:grpSp>
        <p:nvGrpSpPr>
          <p:cNvPr id="1947" name="Google Shape;1947;p70"/>
          <p:cNvGrpSpPr/>
          <p:nvPr/>
        </p:nvGrpSpPr>
        <p:grpSpPr>
          <a:xfrm>
            <a:off x="9446367" y="3512097"/>
            <a:ext cx="993279" cy="839374"/>
            <a:chOff x="3256246" y="4046195"/>
            <a:chExt cx="1822898" cy="1540446"/>
          </a:xfrm>
        </p:grpSpPr>
        <p:pic>
          <p:nvPicPr>
            <p:cNvPr id="1948" name="Google Shape;1948;p70"/>
            <p:cNvPicPr preferRelativeResize="0"/>
            <p:nvPr/>
          </p:nvPicPr>
          <p:blipFill rotWithShape="1">
            <a:blip r:embed="rId5">
              <a:alphaModFix/>
            </a:blip>
            <a:srcRect b="0" l="0" r="0" t="40619"/>
            <a:stretch/>
          </p:blipFill>
          <p:spPr>
            <a:xfrm rot="-1166019">
              <a:off x="3368598" y="4398774"/>
              <a:ext cx="1598195" cy="949029"/>
            </a:xfrm>
            <a:prstGeom prst="rect">
              <a:avLst/>
            </a:prstGeom>
            <a:noFill/>
            <a:ln>
              <a:noFill/>
            </a:ln>
          </p:spPr>
        </p:pic>
        <p:sp>
          <p:nvSpPr>
            <p:cNvPr id="1949" name="Google Shape;1949;p70"/>
            <p:cNvSpPr/>
            <p:nvPr/>
          </p:nvSpPr>
          <p:spPr>
            <a:xfrm>
              <a:off x="3954988" y="4046195"/>
              <a:ext cx="971668" cy="5919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50" name="Google Shape;1950;p70"/>
          <p:cNvSpPr txBox="1"/>
          <p:nvPr/>
        </p:nvSpPr>
        <p:spPr>
          <a:xfrm>
            <a:off x="3187824" y="2609542"/>
            <a:ext cx="6075243" cy="863428"/>
          </a:xfrm>
          <a:prstGeom prst="rect">
            <a:avLst/>
          </a:prstGeom>
          <a:solidFill>
            <a:srgbClr val="E3EBEB"/>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200">
              <a:solidFill>
                <a:schemeClr val="dk2"/>
              </a:solidFill>
              <a:latin typeface="Helvetica Neue"/>
              <a:ea typeface="Helvetica Neue"/>
              <a:cs typeface="Helvetica Neue"/>
              <a:sym typeface="Helvetica Neue"/>
            </a:endParaRPr>
          </a:p>
        </p:txBody>
      </p:sp>
      <p:cxnSp>
        <p:nvCxnSpPr>
          <p:cNvPr id="1951" name="Google Shape;1951;p70"/>
          <p:cNvCxnSpPr/>
          <p:nvPr/>
        </p:nvCxnSpPr>
        <p:spPr>
          <a:xfrm rot="10800000">
            <a:off x="3040080" y="3046845"/>
            <a:ext cx="504000" cy="0"/>
          </a:xfrm>
          <a:prstGeom prst="straightConnector1">
            <a:avLst/>
          </a:prstGeom>
          <a:noFill/>
          <a:ln cap="flat" cmpd="sng" w="12700">
            <a:solidFill>
              <a:schemeClr val="accent5"/>
            </a:solidFill>
            <a:prstDash val="solid"/>
            <a:round/>
            <a:headEnd len="med" w="med" type="triangle"/>
            <a:tailEnd len="sm" w="sm" type="none"/>
          </a:ln>
        </p:spPr>
      </p:cxnSp>
      <p:sp>
        <p:nvSpPr>
          <p:cNvPr id="1952" name="Google Shape;1952;p70"/>
          <p:cNvSpPr/>
          <p:nvPr/>
        </p:nvSpPr>
        <p:spPr>
          <a:xfrm>
            <a:off x="3954988" y="2670879"/>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53" name="Google Shape;1953;p70"/>
          <p:cNvSpPr/>
          <p:nvPr/>
        </p:nvSpPr>
        <p:spPr>
          <a:xfrm rot="-5400000">
            <a:off x="5143292" y="2926145"/>
            <a:ext cx="746710"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54" name="Google Shape;1954;p70"/>
          <p:cNvSpPr/>
          <p:nvPr/>
        </p:nvSpPr>
        <p:spPr>
          <a:xfrm>
            <a:off x="5821253" y="2670879"/>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Posture Detection with Keras Model</a:t>
            </a:r>
            <a:endParaRPr/>
          </a:p>
        </p:txBody>
      </p:sp>
      <p:sp>
        <p:nvSpPr>
          <p:cNvPr id="1955" name="Google Shape;1955;p70"/>
          <p:cNvSpPr/>
          <p:nvPr/>
        </p:nvSpPr>
        <p:spPr>
          <a:xfrm rot="-5400000">
            <a:off x="7014377" y="2926145"/>
            <a:ext cx="746710"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56" name="Google Shape;1956;p70"/>
          <p:cNvSpPr/>
          <p:nvPr/>
        </p:nvSpPr>
        <p:spPr>
          <a:xfrm>
            <a:off x="7712432" y="2670879"/>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Movement Display</a:t>
            </a:r>
            <a:endParaRPr/>
          </a:p>
        </p:txBody>
      </p:sp>
      <p:cxnSp>
        <p:nvCxnSpPr>
          <p:cNvPr id="1957" name="Google Shape;1957;p70"/>
          <p:cNvCxnSpPr/>
          <p:nvPr/>
        </p:nvCxnSpPr>
        <p:spPr>
          <a:xfrm rot="10800000">
            <a:off x="5233558" y="3046845"/>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58" name="Google Shape;1958;p70"/>
          <p:cNvCxnSpPr/>
          <p:nvPr/>
        </p:nvCxnSpPr>
        <p:spPr>
          <a:xfrm rot="10800000">
            <a:off x="5655994" y="3046845"/>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59" name="Google Shape;1959;p70"/>
          <p:cNvCxnSpPr/>
          <p:nvPr/>
        </p:nvCxnSpPr>
        <p:spPr>
          <a:xfrm rot="10800000">
            <a:off x="7108371" y="3046845"/>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60" name="Google Shape;1960;p70"/>
          <p:cNvCxnSpPr/>
          <p:nvPr/>
        </p:nvCxnSpPr>
        <p:spPr>
          <a:xfrm rot="10800000">
            <a:off x="7536640" y="3046845"/>
            <a:ext cx="144000" cy="0"/>
          </a:xfrm>
          <a:prstGeom prst="straightConnector1">
            <a:avLst/>
          </a:prstGeom>
          <a:noFill/>
          <a:ln cap="flat" cmpd="sng" w="12700">
            <a:solidFill>
              <a:schemeClr val="accent5"/>
            </a:solidFill>
            <a:prstDash val="solid"/>
            <a:round/>
            <a:headEnd len="med" w="med" type="triangle"/>
            <a:tailEnd len="sm" w="sm" type="none"/>
          </a:ln>
        </p:spPr>
      </p:cxnSp>
      <p:sp>
        <p:nvSpPr>
          <p:cNvPr id="1961" name="Google Shape;1961;p70"/>
          <p:cNvSpPr/>
          <p:nvPr/>
        </p:nvSpPr>
        <p:spPr>
          <a:xfrm rot="-5400000">
            <a:off x="3305996" y="2926146"/>
            <a:ext cx="746712"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62" name="Google Shape;1962;p70"/>
          <p:cNvCxnSpPr/>
          <p:nvPr/>
        </p:nvCxnSpPr>
        <p:spPr>
          <a:xfrm rot="10800000">
            <a:off x="3811539" y="3046845"/>
            <a:ext cx="144000" cy="0"/>
          </a:xfrm>
          <a:prstGeom prst="straightConnector1">
            <a:avLst/>
          </a:prstGeom>
          <a:noFill/>
          <a:ln cap="flat" cmpd="sng" w="12700">
            <a:solidFill>
              <a:schemeClr val="accent5"/>
            </a:solidFill>
            <a:prstDash val="solid"/>
            <a:round/>
            <a:headEnd len="med" w="med" type="triangle"/>
            <a:tailEnd len="sm" w="sm" type="none"/>
          </a:ln>
        </p:spPr>
      </p:cxnSp>
      <p:pic>
        <p:nvPicPr>
          <p:cNvPr id="1963" name="Google Shape;1963;p70"/>
          <p:cNvPicPr preferRelativeResize="0"/>
          <p:nvPr/>
        </p:nvPicPr>
        <p:blipFill rotWithShape="1">
          <a:blip r:embed="rId3">
            <a:alphaModFix/>
          </a:blip>
          <a:srcRect b="0" l="0" r="0" t="0"/>
          <a:stretch/>
        </p:blipFill>
        <p:spPr>
          <a:xfrm>
            <a:off x="2763425" y="2886297"/>
            <a:ext cx="321093" cy="321093"/>
          </a:xfrm>
          <a:prstGeom prst="rect">
            <a:avLst/>
          </a:prstGeom>
          <a:noFill/>
          <a:ln>
            <a:noFill/>
          </a:ln>
        </p:spPr>
      </p:pic>
      <p:sp>
        <p:nvSpPr>
          <p:cNvPr id="1964" name="Google Shape;1964;p70"/>
          <p:cNvSpPr txBox="1"/>
          <p:nvPr/>
        </p:nvSpPr>
        <p:spPr>
          <a:xfrm>
            <a:off x="3187824" y="3589959"/>
            <a:ext cx="6075243" cy="863428"/>
          </a:xfrm>
          <a:prstGeom prst="rect">
            <a:avLst/>
          </a:prstGeom>
          <a:solidFill>
            <a:srgbClr val="E3EBEB"/>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200">
              <a:solidFill>
                <a:schemeClr val="dk2"/>
              </a:solidFill>
              <a:latin typeface="Helvetica Neue"/>
              <a:ea typeface="Helvetica Neue"/>
              <a:cs typeface="Helvetica Neue"/>
              <a:sym typeface="Helvetica Neue"/>
            </a:endParaRPr>
          </a:p>
        </p:txBody>
      </p:sp>
      <p:cxnSp>
        <p:nvCxnSpPr>
          <p:cNvPr id="1965" name="Google Shape;1965;p70"/>
          <p:cNvCxnSpPr/>
          <p:nvPr/>
        </p:nvCxnSpPr>
        <p:spPr>
          <a:xfrm rot="10800000">
            <a:off x="3040080" y="4027262"/>
            <a:ext cx="504000" cy="0"/>
          </a:xfrm>
          <a:prstGeom prst="straightConnector1">
            <a:avLst/>
          </a:prstGeom>
          <a:noFill/>
          <a:ln cap="flat" cmpd="sng" w="12700">
            <a:solidFill>
              <a:schemeClr val="accent5"/>
            </a:solidFill>
            <a:prstDash val="solid"/>
            <a:round/>
            <a:headEnd len="med" w="med" type="triangle"/>
            <a:tailEnd len="sm" w="sm" type="none"/>
          </a:ln>
        </p:spPr>
      </p:cxnSp>
      <p:sp>
        <p:nvSpPr>
          <p:cNvPr id="1966" name="Google Shape;1966;p70"/>
          <p:cNvSpPr/>
          <p:nvPr/>
        </p:nvSpPr>
        <p:spPr>
          <a:xfrm>
            <a:off x="3954988" y="3651296"/>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67" name="Google Shape;1967;p70"/>
          <p:cNvSpPr/>
          <p:nvPr/>
        </p:nvSpPr>
        <p:spPr>
          <a:xfrm rot="-5400000">
            <a:off x="5143292" y="3906562"/>
            <a:ext cx="746710"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68" name="Google Shape;1968;p70"/>
          <p:cNvSpPr/>
          <p:nvPr/>
        </p:nvSpPr>
        <p:spPr>
          <a:xfrm>
            <a:off x="5821253" y="3651296"/>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69" name="Google Shape;1969;p70"/>
          <p:cNvSpPr/>
          <p:nvPr/>
        </p:nvSpPr>
        <p:spPr>
          <a:xfrm rot="-5400000">
            <a:off x="7014377" y="3906562"/>
            <a:ext cx="746710"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70" name="Google Shape;1970;p70"/>
          <p:cNvSpPr/>
          <p:nvPr/>
        </p:nvSpPr>
        <p:spPr>
          <a:xfrm>
            <a:off x="7712432" y="3651296"/>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71" name="Google Shape;1971;p70"/>
          <p:cNvCxnSpPr/>
          <p:nvPr/>
        </p:nvCxnSpPr>
        <p:spPr>
          <a:xfrm rot="10800000">
            <a:off x="5233558" y="4027262"/>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72" name="Google Shape;1972;p70"/>
          <p:cNvCxnSpPr/>
          <p:nvPr/>
        </p:nvCxnSpPr>
        <p:spPr>
          <a:xfrm rot="10800000">
            <a:off x="5655994" y="4027262"/>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73" name="Google Shape;1973;p70"/>
          <p:cNvCxnSpPr/>
          <p:nvPr/>
        </p:nvCxnSpPr>
        <p:spPr>
          <a:xfrm rot="10800000">
            <a:off x="7108371" y="4027262"/>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74" name="Google Shape;1974;p70"/>
          <p:cNvCxnSpPr/>
          <p:nvPr/>
        </p:nvCxnSpPr>
        <p:spPr>
          <a:xfrm rot="10800000">
            <a:off x="7536640" y="4027262"/>
            <a:ext cx="144000" cy="0"/>
          </a:xfrm>
          <a:prstGeom prst="straightConnector1">
            <a:avLst/>
          </a:prstGeom>
          <a:noFill/>
          <a:ln cap="flat" cmpd="sng" w="12700">
            <a:solidFill>
              <a:schemeClr val="accent5"/>
            </a:solidFill>
            <a:prstDash val="solid"/>
            <a:round/>
            <a:headEnd len="med" w="med" type="triangle"/>
            <a:tailEnd len="sm" w="sm" type="none"/>
          </a:ln>
        </p:spPr>
      </p:cxnSp>
      <p:sp>
        <p:nvSpPr>
          <p:cNvPr id="1975" name="Google Shape;1975;p70"/>
          <p:cNvSpPr/>
          <p:nvPr/>
        </p:nvSpPr>
        <p:spPr>
          <a:xfrm rot="-5400000">
            <a:off x="3305996" y="3906563"/>
            <a:ext cx="746712"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76" name="Google Shape;1976;p70"/>
          <p:cNvCxnSpPr/>
          <p:nvPr/>
        </p:nvCxnSpPr>
        <p:spPr>
          <a:xfrm rot="10800000">
            <a:off x="3811539" y="4027262"/>
            <a:ext cx="144000" cy="0"/>
          </a:xfrm>
          <a:prstGeom prst="straightConnector1">
            <a:avLst/>
          </a:prstGeom>
          <a:noFill/>
          <a:ln cap="flat" cmpd="sng" w="12700">
            <a:solidFill>
              <a:schemeClr val="accent5"/>
            </a:solidFill>
            <a:prstDash val="solid"/>
            <a:round/>
            <a:headEnd len="med" w="med" type="triangle"/>
            <a:tailEnd len="sm" w="sm" type="none"/>
          </a:ln>
        </p:spPr>
      </p:cxnSp>
      <p:pic>
        <p:nvPicPr>
          <p:cNvPr id="1977" name="Google Shape;1977;p70"/>
          <p:cNvPicPr preferRelativeResize="0"/>
          <p:nvPr/>
        </p:nvPicPr>
        <p:blipFill rotWithShape="1">
          <a:blip r:embed="rId3">
            <a:alphaModFix/>
          </a:blip>
          <a:srcRect b="0" l="0" r="0" t="0"/>
          <a:stretch/>
        </p:blipFill>
        <p:spPr>
          <a:xfrm>
            <a:off x="2763425" y="3866714"/>
            <a:ext cx="321093" cy="321093"/>
          </a:xfrm>
          <a:prstGeom prst="rect">
            <a:avLst/>
          </a:prstGeom>
          <a:noFill/>
          <a:ln>
            <a:noFill/>
          </a:ln>
        </p:spPr>
      </p:pic>
      <p:cxnSp>
        <p:nvCxnSpPr>
          <p:cNvPr id="1978" name="Google Shape;1978;p70"/>
          <p:cNvCxnSpPr/>
          <p:nvPr/>
        </p:nvCxnSpPr>
        <p:spPr>
          <a:xfrm rot="10800000">
            <a:off x="9000880" y="4027262"/>
            <a:ext cx="480072" cy="0"/>
          </a:xfrm>
          <a:prstGeom prst="straightConnector1">
            <a:avLst/>
          </a:prstGeom>
          <a:noFill/>
          <a:ln cap="flat" cmpd="sng" w="12700">
            <a:solidFill>
              <a:schemeClr val="accent5"/>
            </a:solidFill>
            <a:prstDash val="solid"/>
            <a:round/>
            <a:headEnd len="med" w="med" type="triangle"/>
            <a:tailEnd len="sm" w="sm" type="none"/>
          </a:ln>
        </p:spPr>
      </p:cxnSp>
      <p:grpSp>
        <p:nvGrpSpPr>
          <p:cNvPr id="1979" name="Google Shape;1979;p70"/>
          <p:cNvGrpSpPr/>
          <p:nvPr/>
        </p:nvGrpSpPr>
        <p:grpSpPr>
          <a:xfrm>
            <a:off x="9446367" y="4555475"/>
            <a:ext cx="993279" cy="839374"/>
            <a:chOff x="3256246" y="4046195"/>
            <a:chExt cx="1822898" cy="1540446"/>
          </a:xfrm>
        </p:grpSpPr>
        <p:pic>
          <p:nvPicPr>
            <p:cNvPr id="1980" name="Google Shape;1980;p70"/>
            <p:cNvPicPr preferRelativeResize="0"/>
            <p:nvPr/>
          </p:nvPicPr>
          <p:blipFill rotWithShape="1">
            <a:blip r:embed="rId5">
              <a:alphaModFix/>
            </a:blip>
            <a:srcRect b="0" l="0" r="0" t="40619"/>
            <a:stretch/>
          </p:blipFill>
          <p:spPr>
            <a:xfrm rot="-1166019">
              <a:off x="3368598" y="4398774"/>
              <a:ext cx="1598195" cy="949029"/>
            </a:xfrm>
            <a:prstGeom prst="rect">
              <a:avLst/>
            </a:prstGeom>
            <a:noFill/>
            <a:ln>
              <a:noFill/>
            </a:ln>
          </p:spPr>
        </p:pic>
        <p:sp>
          <p:nvSpPr>
            <p:cNvPr id="1981" name="Google Shape;1981;p70"/>
            <p:cNvSpPr/>
            <p:nvPr/>
          </p:nvSpPr>
          <p:spPr>
            <a:xfrm>
              <a:off x="3954988" y="4046195"/>
              <a:ext cx="971668" cy="5919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82" name="Google Shape;1982;p70"/>
          <p:cNvSpPr txBox="1"/>
          <p:nvPr/>
        </p:nvSpPr>
        <p:spPr>
          <a:xfrm>
            <a:off x="3187824" y="4633337"/>
            <a:ext cx="6075243" cy="863428"/>
          </a:xfrm>
          <a:prstGeom prst="rect">
            <a:avLst/>
          </a:prstGeom>
          <a:solidFill>
            <a:srgbClr val="E3EBEB"/>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200">
              <a:solidFill>
                <a:schemeClr val="dk2"/>
              </a:solidFill>
              <a:latin typeface="Helvetica Neue"/>
              <a:ea typeface="Helvetica Neue"/>
              <a:cs typeface="Helvetica Neue"/>
              <a:sym typeface="Helvetica Neue"/>
            </a:endParaRPr>
          </a:p>
        </p:txBody>
      </p:sp>
      <p:cxnSp>
        <p:nvCxnSpPr>
          <p:cNvPr id="1983" name="Google Shape;1983;p70"/>
          <p:cNvCxnSpPr/>
          <p:nvPr/>
        </p:nvCxnSpPr>
        <p:spPr>
          <a:xfrm rot="10800000">
            <a:off x="3040080" y="5070640"/>
            <a:ext cx="504000" cy="0"/>
          </a:xfrm>
          <a:prstGeom prst="straightConnector1">
            <a:avLst/>
          </a:prstGeom>
          <a:noFill/>
          <a:ln cap="flat" cmpd="sng" w="12700">
            <a:solidFill>
              <a:schemeClr val="accent5"/>
            </a:solidFill>
            <a:prstDash val="solid"/>
            <a:round/>
            <a:headEnd len="med" w="med" type="triangle"/>
            <a:tailEnd len="sm" w="sm" type="none"/>
          </a:ln>
        </p:spPr>
      </p:cxnSp>
      <p:sp>
        <p:nvSpPr>
          <p:cNvPr id="1984" name="Google Shape;1984;p70"/>
          <p:cNvSpPr/>
          <p:nvPr/>
        </p:nvSpPr>
        <p:spPr>
          <a:xfrm>
            <a:off x="3954988" y="4694674"/>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PoseNet</a:t>
            </a:r>
            <a:endParaRPr/>
          </a:p>
        </p:txBody>
      </p:sp>
      <p:sp>
        <p:nvSpPr>
          <p:cNvPr id="1985" name="Google Shape;1985;p70"/>
          <p:cNvSpPr/>
          <p:nvPr/>
        </p:nvSpPr>
        <p:spPr>
          <a:xfrm rot="-5400000">
            <a:off x="5143292" y="4949940"/>
            <a:ext cx="746710"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Wireframe</a:t>
            </a:r>
            <a:endParaRPr/>
          </a:p>
        </p:txBody>
      </p:sp>
      <p:sp>
        <p:nvSpPr>
          <p:cNvPr id="1986" name="Google Shape;1986;p70"/>
          <p:cNvSpPr/>
          <p:nvPr/>
        </p:nvSpPr>
        <p:spPr>
          <a:xfrm>
            <a:off x="5821253" y="4694674"/>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Gesture Detection with Keras Model</a:t>
            </a:r>
            <a:endParaRPr/>
          </a:p>
        </p:txBody>
      </p:sp>
      <p:sp>
        <p:nvSpPr>
          <p:cNvPr id="1987" name="Google Shape;1987;p70"/>
          <p:cNvSpPr/>
          <p:nvPr/>
        </p:nvSpPr>
        <p:spPr>
          <a:xfrm rot="-5400000">
            <a:off x="7014377" y="4949940"/>
            <a:ext cx="746710"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Movements</a:t>
            </a:r>
            <a:endParaRPr/>
          </a:p>
        </p:txBody>
      </p:sp>
      <p:sp>
        <p:nvSpPr>
          <p:cNvPr id="1988" name="Google Shape;1988;p70"/>
          <p:cNvSpPr/>
          <p:nvPr/>
        </p:nvSpPr>
        <p:spPr>
          <a:xfrm>
            <a:off x="7712432" y="4694674"/>
            <a:ext cx="1261814" cy="746710"/>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Steering Module</a:t>
            </a:r>
            <a:endParaRPr/>
          </a:p>
        </p:txBody>
      </p:sp>
      <p:cxnSp>
        <p:nvCxnSpPr>
          <p:cNvPr id="1989" name="Google Shape;1989;p70"/>
          <p:cNvCxnSpPr/>
          <p:nvPr/>
        </p:nvCxnSpPr>
        <p:spPr>
          <a:xfrm rot="10800000">
            <a:off x="5233558" y="5070640"/>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90" name="Google Shape;1990;p70"/>
          <p:cNvCxnSpPr/>
          <p:nvPr/>
        </p:nvCxnSpPr>
        <p:spPr>
          <a:xfrm rot="10800000">
            <a:off x="5655994" y="5070640"/>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91" name="Google Shape;1991;p70"/>
          <p:cNvCxnSpPr/>
          <p:nvPr/>
        </p:nvCxnSpPr>
        <p:spPr>
          <a:xfrm rot="10800000">
            <a:off x="7108371" y="5070640"/>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92" name="Google Shape;1992;p70"/>
          <p:cNvCxnSpPr/>
          <p:nvPr/>
        </p:nvCxnSpPr>
        <p:spPr>
          <a:xfrm rot="10800000">
            <a:off x="7536640" y="5070640"/>
            <a:ext cx="144000" cy="0"/>
          </a:xfrm>
          <a:prstGeom prst="straightConnector1">
            <a:avLst/>
          </a:prstGeom>
          <a:noFill/>
          <a:ln cap="flat" cmpd="sng" w="12700">
            <a:solidFill>
              <a:schemeClr val="accent5"/>
            </a:solidFill>
            <a:prstDash val="solid"/>
            <a:round/>
            <a:headEnd len="med" w="med" type="triangle"/>
            <a:tailEnd len="sm" w="sm" type="none"/>
          </a:ln>
        </p:spPr>
      </p:cxnSp>
      <p:sp>
        <p:nvSpPr>
          <p:cNvPr id="1993" name="Google Shape;1993;p70"/>
          <p:cNvSpPr/>
          <p:nvPr/>
        </p:nvSpPr>
        <p:spPr>
          <a:xfrm rot="-5400000">
            <a:off x="3305996" y="4949941"/>
            <a:ext cx="746712" cy="236178"/>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050">
                <a:solidFill>
                  <a:schemeClr val="lt1"/>
                </a:solidFill>
                <a:latin typeface="Helvetica Neue"/>
                <a:ea typeface="Helvetica Neue"/>
                <a:cs typeface="Helvetica Neue"/>
                <a:sym typeface="Helvetica Neue"/>
              </a:rPr>
              <a:t>Video</a:t>
            </a:r>
            <a:endParaRPr/>
          </a:p>
        </p:txBody>
      </p:sp>
      <p:cxnSp>
        <p:nvCxnSpPr>
          <p:cNvPr id="1994" name="Google Shape;1994;p70"/>
          <p:cNvCxnSpPr/>
          <p:nvPr/>
        </p:nvCxnSpPr>
        <p:spPr>
          <a:xfrm rot="10800000">
            <a:off x="3811539" y="5070640"/>
            <a:ext cx="144000" cy="0"/>
          </a:xfrm>
          <a:prstGeom prst="straightConnector1">
            <a:avLst/>
          </a:prstGeom>
          <a:noFill/>
          <a:ln cap="flat" cmpd="sng" w="12700">
            <a:solidFill>
              <a:schemeClr val="accent5"/>
            </a:solidFill>
            <a:prstDash val="solid"/>
            <a:round/>
            <a:headEnd len="med" w="med" type="triangle"/>
            <a:tailEnd len="sm" w="sm" type="none"/>
          </a:ln>
        </p:spPr>
      </p:cxnSp>
      <p:cxnSp>
        <p:nvCxnSpPr>
          <p:cNvPr id="1995" name="Google Shape;1995;p70"/>
          <p:cNvCxnSpPr/>
          <p:nvPr/>
        </p:nvCxnSpPr>
        <p:spPr>
          <a:xfrm rot="10800000">
            <a:off x="9000880" y="5070640"/>
            <a:ext cx="480072" cy="0"/>
          </a:xfrm>
          <a:prstGeom prst="straightConnector1">
            <a:avLst/>
          </a:prstGeom>
          <a:noFill/>
          <a:ln cap="flat" cmpd="sng" w="12700">
            <a:solidFill>
              <a:schemeClr val="accent5"/>
            </a:solidFill>
            <a:prstDash val="solid"/>
            <a:round/>
            <a:headEnd len="med" w="med" type="triangle"/>
            <a:tailEnd len="sm" w="sm" type="none"/>
          </a:ln>
        </p:spPr>
      </p:cxnSp>
      <p:sp>
        <p:nvSpPr>
          <p:cNvPr id="1996" name="Google Shape;1996;p70"/>
          <p:cNvSpPr/>
          <p:nvPr/>
        </p:nvSpPr>
        <p:spPr>
          <a:xfrm>
            <a:off x="6852815" y="3169649"/>
            <a:ext cx="209015" cy="209015"/>
          </a:xfrm>
          <a:prstGeom prst="star5">
            <a:avLst>
              <a:gd fmla="val 19098" name="adj"/>
              <a:gd fmla="val 105146" name="hf"/>
              <a:gd fmla="val 110557" name="vf"/>
            </a:avLst>
          </a:prstGeom>
          <a:gradFill>
            <a:gsLst>
              <a:gs pos="0">
                <a:srgbClr val="FFDC6D"/>
              </a:gs>
              <a:gs pos="100000">
                <a:srgbClr val="FFC000"/>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7" name="Google Shape;1997;p70"/>
          <p:cNvSpPr/>
          <p:nvPr/>
        </p:nvSpPr>
        <p:spPr>
          <a:xfrm>
            <a:off x="8752373" y="4157932"/>
            <a:ext cx="209015" cy="209015"/>
          </a:xfrm>
          <a:prstGeom prst="star5">
            <a:avLst>
              <a:gd fmla="val 19098" name="adj"/>
              <a:gd fmla="val 105146" name="hf"/>
              <a:gd fmla="val 110557" name="vf"/>
            </a:avLst>
          </a:prstGeom>
          <a:gradFill>
            <a:gsLst>
              <a:gs pos="0">
                <a:srgbClr val="FFDC6D"/>
              </a:gs>
              <a:gs pos="100000">
                <a:srgbClr val="FFC000"/>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8" name="Google Shape;1998;p70"/>
          <p:cNvSpPr/>
          <p:nvPr/>
        </p:nvSpPr>
        <p:spPr>
          <a:xfrm>
            <a:off x="6867290" y="4157932"/>
            <a:ext cx="209015" cy="209015"/>
          </a:xfrm>
          <a:prstGeom prst="star5">
            <a:avLst>
              <a:gd fmla="val 19098" name="adj"/>
              <a:gd fmla="val 105146" name="hf"/>
              <a:gd fmla="val 110557" name="vf"/>
            </a:avLst>
          </a:prstGeom>
          <a:gradFill>
            <a:gsLst>
              <a:gs pos="0">
                <a:srgbClr val="FFDC6D"/>
              </a:gs>
              <a:gs pos="100000">
                <a:srgbClr val="FFC000"/>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9" name="Google Shape;1999;p70"/>
          <p:cNvSpPr/>
          <p:nvPr/>
        </p:nvSpPr>
        <p:spPr>
          <a:xfrm>
            <a:off x="2881215" y="5139190"/>
            <a:ext cx="209015" cy="209015"/>
          </a:xfrm>
          <a:prstGeom prst="star5">
            <a:avLst>
              <a:gd fmla="val 19098" name="adj"/>
              <a:gd fmla="val 105146" name="hf"/>
              <a:gd fmla="val 110557" name="vf"/>
            </a:avLst>
          </a:prstGeom>
          <a:gradFill>
            <a:gsLst>
              <a:gs pos="0">
                <a:srgbClr val="FFDC6D"/>
              </a:gs>
              <a:gs pos="100000">
                <a:srgbClr val="FFC000"/>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0" name="Google Shape;2000;p70"/>
          <p:cNvSpPr/>
          <p:nvPr/>
        </p:nvSpPr>
        <p:spPr>
          <a:xfrm>
            <a:off x="1395446" y="1697065"/>
            <a:ext cx="699156" cy="746710"/>
          </a:xfrm>
          <a:prstGeom prst="flowChartProcess">
            <a:avLst/>
          </a:prstGeom>
          <a:no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Stage 1</a:t>
            </a:r>
            <a:endParaRPr/>
          </a:p>
        </p:txBody>
      </p:sp>
      <p:sp>
        <p:nvSpPr>
          <p:cNvPr id="2001" name="Google Shape;2001;p70"/>
          <p:cNvSpPr/>
          <p:nvPr/>
        </p:nvSpPr>
        <p:spPr>
          <a:xfrm>
            <a:off x="1418876" y="2670879"/>
            <a:ext cx="699156" cy="746710"/>
          </a:xfrm>
          <a:prstGeom prst="flowChartProcess">
            <a:avLst/>
          </a:prstGeom>
          <a:no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Stage 2</a:t>
            </a:r>
            <a:endParaRPr/>
          </a:p>
        </p:txBody>
      </p:sp>
      <p:sp>
        <p:nvSpPr>
          <p:cNvPr id="2002" name="Google Shape;2002;p70"/>
          <p:cNvSpPr/>
          <p:nvPr/>
        </p:nvSpPr>
        <p:spPr>
          <a:xfrm>
            <a:off x="1418876" y="3651296"/>
            <a:ext cx="699156" cy="746710"/>
          </a:xfrm>
          <a:prstGeom prst="flowChartProcess">
            <a:avLst/>
          </a:prstGeom>
          <a:no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Stage 3</a:t>
            </a:r>
            <a:endParaRPr/>
          </a:p>
        </p:txBody>
      </p:sp>
      <p:sp>
        <p:nvSpPr>
          <p:cNvPr id="2003" name="Google Shape;2003;p70"/>
          <p:cNvSpPr/>
          <p:nvPr/>
        </p:nvSpPr>
        <p:spPr>
          <a:xfrm>
            <a:off x="1418876" y="4694674"/>
            <a:ext cx="699156" cy="746710"/>
          </a:xfrm>
          <a:prstGeom prst="flowChartProcess">
            <a:avLst/>
          </a:prstGeom>
          <a:no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Stage 4</a:t>
            </a:r>
            <a:endParaRPr/>
          </a:p>
        </p:txBody>
      </p:sp>
      <p:cxnSp>
        <p:nvCxnSpPr>
          <p:cNvPr id="2004" name="Google Shape;2004;p70"/>
          <p:cNvCxnSpPr/>
          <p:nvPr/>
        </p:nvCxnSpPr>
        <p:spPr>
          <a:xfrm>
            <a:off x="2094602" y="1635728"/>
            <a:ext cx="0" cy="863428"/>
          </a:xfrm>
          <a:prstGeom prst="straightConnector1">
            <a:avLst/>
          </a:prstGeom>
          <a:noFill/>
          <a:ln cap="flat" cmpd="sng" w="9525">
            <a:solidFill>
              <a:schemeClr val="accent4"/>
            </a:solidFill>
            <a:prstDash val="solid"/>
            <a:round/>
            <a:headEnd len="sm" w="sm" type="none"/>
            <a:tailEnd len="sm" w="sm" type="none"/>
          </a:ln>
        </p:spPr>
      </p:cxnSp>
      <p:cxnSp>
        <p:nvCxnSpPr>
          <p:cNvPr id="2005" name="Google Shape;2005;p70"/>
          <p:cNvCxnSpPr/>
          <p:nvPr/>
        </p:nvCxnSpPr>
        <p:spPr>
          <a:xfrm>
            <a:off x="2094602" y="2609542"/>
            <a:ext cx="0" cy="863428"/>
          </a:xfrm>
          <a:prstGeom prst="straightConnector1">
            <a:avLst/>
          </a:prstGeom>
          <a:noFill/>
          <a:ln cap="flat" cmpd="sng" w="9525">
            <a:solidFill>
              <a:schemeClr val="accent4"/>
            </a:solidFill>
            <a:prstDash val="solid"/>
            <a:round/>
            <a:headEnd len="sm" w="sm" type="none"/>
            <a:tailEnd len="sm" w="sm" type="none"/>
          </a:ln>
        </p:spPr>
      </p:cxnSp>
      <p:cxnSp>
        <p:nvCxnSpPr>
          <p:cNvPr id="2006" name="Google Shape;2006;p70"/>
          <p:cNvCxnSpPr/>
          <p:nvPr/>
        </p:nvCxnSpPr>
        <p:spPr>
          <a:xfrm>
            <a:off x="2094602" y="3590177"/>
            <a:ext cx="0" cy="863428"/>
          </a:xfrm>
          <a:prstGeom prst="straightConnector1">
            <a:avLst/>
          </a:prstGeom>
          <a:noFill/>
          <a:ln cap="flat" cmpd="sng" w="9525">
            <a:solidFill>
              <a:schemeClr val="accent4"/>
            </a:solidFill>
            <a:prstDash val="solid"/>
            <a:round/>
            <a:headEnd len="sm" w="sm" type="none"/>
            <a:tailEnd len="sm" w="sm" type="none"/>
          </a:ln>
        </p:spPr>
      </p:cxnSp>
      <p:cxnSp>
        <p:nvCxnSpPr>
          <p:cNvPr id="2007" name="Google Shape;2007;p70"/>
          <p:cNvCxnSpPr/>
          <p:nvPr/>
        </p:nvCxnSpPr>
        <p:spPr>
          <a:xfrm>
            <a:off x="2094602" y="4632314"/>
            <a:ext cx="0" cy="863428"/>
          </a:xfrm>
          <a:prstGeom prst="straightConnector1">
            <a:avLst/>
          </a:prstGeom>
          <a:noFill/>
          <a:ln cap="flat" cmpd="sng" w="9525">
            <a:solidFill>
              <a:schemeClr val="accent4"/>
            </a:solidFill>
            <a:prstDash val="solid"/>
            <a:round/>
            <a:headEnd len="sm" w="sm" type="none"/>
            <a:tailEnd len="sm" w="sm" type="none"/>
          </a:ln>
        </p:spPr>
      </p:cxnSp>
      <p:sp>
        <p:nvSpPr>
          <p:cNvPr id="2008" name="Google Shape;2008;p70"/>
          <p:cNvSpPr/>
          <p:nvPr/>
        </p:nvSpPr>
        <p:spPr>
          <a:xfrm>
            <a:off x="3292080" y="5645530"/>
            <a:ext cx="209015" cy="209015"/>
          </a:xfrm>
          <a:prstGeom prst="star5">
            <a:avLst>
              <a:gd fmla="val 19098" name="adj"/>
              <a:gd fmla="val 105146" name="hf"/>
              <a:gd fmla="val 110557" name="vf"/>
            </a:avLst>
          </a:prstGeom>
          <a:gradFill>
            <a:gsLst>
              <a:gs pos="0">
                <a:srgbClr val="FFDC6D"/>
              </a:gs>
              <a:gs pos="100000">
                <a:srgbClr val="FFC000"/>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9" name="Google Shape;2009;p70"/>
          <p:cNvSpPr/>
          <p:nvPr/>
        </p:nvSpPr>
        <p:spPr>
          <a:xfrm>
            <a:off x="3622714" y="5670849"/>
            <a:ext cx="2389305" cy="201882"/>
          </a:xfrm>
          <a:prstGeom prst="flowChartProcess">
            <a:avLst/>
          </a:prstGeom>
          <a:no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050">
                <a:solidFill>
                  <a:schemeClr val="dk2"/>
                </a:solidFill>
                <a:latin typeface="Helvetica Neue"/>
                <a:ea typeface="Helvetica Neue"/>
                <a:cs typeface="Helvetica Neue"/>
                <a:sym typeface="Helvetica Neue"/>
              </a:rPr>
              <a:t>New functionality for a stage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blipFill>
          <a:blip r:embed="rId3">
            <a:alphaModFix amt="65000"/>
          </a:blip>
          <a:stretch>
            <a:fillRect/>
          </a:stretch>
        </a:blipFill>
      </p:bgPr>
    </p:bg>
    <p:spTree>
      <p:nvGrpSpPr>
        <p:cNvPr id="2013" name="Shape 2013"/>
        <p:cNvGrpSpPr/>
        <p:nvPr/>
      </p:nvGrpSpPr>
      <p:grpSpPr>
        <a:xfrm>
          <a:off x="0" y="0"/>
          <a:ext cx="0" cy="0"/>
          <a:chOff x="0" y="0"/>
          <a:chExt cx="0" cy="0"/>
        </a:xfrm>
      </p:grpSpPr>
      <p:sp>
        <p:nvSpPr>
          <p:cNvPr id="2014" name="Google Shape;2014;p71"/>
          <p:cNvSpPr txBox="1"/>
          <p:nvPr>
            <p:ph type="title"/>
          </p:nvPr>
        </p:nvSpPr>
        <p:spPr>
          <a:xfrm>
            <a:off x="2095093" y="137919"/>
            <a:ext cx="9177755"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340"/>
              <a:buFont typeface="Galdeano"/>
              <a:buNone/>
            </a:pPr>
            <a:r>
              <a:rPr lang="en-GB" sz="2340">
                <a:solidFill>
                  <a:schemeClr val="dk1"/>
                </a:solidFill>
              </a:rPr>
              <a:t>DRONE STEERING ONLY IS A USE CASE OF GESTURE RECOGNITION</a:t>
            </a:r>
            <a:endParaRPr/>
          </a:p>
        </p:txBody>
      </p:sp>
      <p:sp>
        <p:nvSpPr>
          <p:cNvPr id="2015" name="Google Shape;2015;p71"/>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ctr">
              <a:spcBef>
                <a:spcPts val="0"/>
              </a:spcBef>
              <a:spcAft>
                <a:spcPts val="0"/>
              </a:spcAft>
              <a:buNone/>
            </a:pPr>
            <a:fld id="{00000000-1234-1234-1234-123412341234}" type="slidenum">
              <a:rPr lang="en-GB">
                <a:solidFill>
                  <a:srgbClr val="073E87"/>
                </a:solidFill>
              </a:rPr>
              <a:t>‹#›</a:t>
            </a:fld>
            <a:endParaRPr>
              <a:solidFill>
                <a:srgbClr val="073E87"/>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9" name="Shape 2019"/>
        <p:cNvGrpSpPr/>
        <p:nvPr/>
      </p:nvGrpSpPr>
      <p:grpSpPr>
        <a:xfrm>
          <a:off x="0" y="0"/>
          <a:ext cx="0" cy="0"/>
          <a:chOff x="0" y="0"/>
          <a:chExt cx="0" cy="0"/>
        </a:xfrm>
      </p:grpSpPr>
      <p:sp>
        <p:nvSpPr>
          <p:cNvPr id="2020" name="Google Shape;2020;p72"/>
          <p:cNvSpPr/>
          <p:nvPr/>
        </p:nvSpPr>
        <p:spPr>
          <a:xfrm flipH="1">
            <a:off x="6460914" y="2978861"/>
            <a:ext cx="604556" cy="74912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1" name="Google Shape;2021;p72"/>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POSTURES VS. GESTURES</a:t>
            </a:r>
            <a:endParaRPr/>
          </a:p>
        </p:txBody>
      </p:sp>
      <p:sp>
        <p:nvSpPr>
          <p:cNvPr id="2022" name="Google Shape;2022;p72"/>
          <p:cNvSpPr txBox="1"/>
          <p:nvPr>
            <p:ph idx="12" type="sldNum"/>
          </p:nvPr>
        </p:nvSpPr>
        <p:spPr>
          <a:xfrm>
            <a:off x="10721262" y="6380330"/>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023" name="Google Shape;2023;p72"/>
          <p:cNvSpPr txBox="1"/>
          <p:nvPr/>
        </p:nvSpPr>
        <p:spPr>
          <a:xfrm>
            <a:off x="5783674" y="1202253"/>
            <a:ext cx="376595" cy="126729"/>
          </a:xfrm>
          <a:prstGeom prst="rect">
            <a:avLst/>
          </a:prstGeom>
          <a:solidFill>
            <a:schemeClr val="lt1"/>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200">
              <a:solidFill>
                <a:schemeClr val="dk2"/>
              </a:solidFill>
              <a:latin typeface="Helvetica Neue"/>
              <a:ea typeface="Helvetica Neue"/>
              <a:cs typeface="Helvetica Neue"/>
              <a:sym typeface="Helvetica Neue"/>
            </a:endParaRPr>
          </a:p>
        </p:txBody>
      </p:sp>
      <p:sp>
        <p:nvSpPr>
          <p:cNvPr id="2024" name="Google Shape;2024;p72"/>
          <p:cNvSpPr/>
          <p:nvPr/>
        </p:nvSpPr>
        <p:spPr>
          <a:xfrm>
            <a:off x="5465403" y="1202253"/>
            <a:ext cx="734915" cy="910651"/>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025" name="Google Shape;2025;p72"/>
          <p:cNvCxnSpPr/>
          <p:nvPr/>
        </p:nvCxnSpPr>
        <p:spPr>
          <a:xfrm>
            <a:off x="432252" y="1113725"/>
            <a:ext cx="11412000" cy="0"/>
          </a:xfrm>
          <a:prstGeom prst="straightConnector1">
            <a:avLst/>
          </a:prstGeom>
          <a:noFill/>
          <a:ln cap="flat" cmpd="sng" w="9525">
            <a:solidFill>
              <a:schemeClr val="accent4"/>
            </a:solidFill>
            <a:prstDash val="solid"/>
            <a:round/>
            <a:headEnd len="sm" w="sm" type="none"/>
            <a:tailEnd len="sm" w="sm" type="none"/>
          </a:ln>
        </p:spPr>
      </p:cxnSp>
      <p:sp>
        <p:nvSpPr>
          <p:cNvPr id="2026" name="Google Shape;2026;p72"/>
          <p:cNvSpPr txBox="1"/>
          <p:nvPr/>
        </p:nvSpPr>
        <p:spPr>
          <a:xfrm>
            <a:off x="432253" y="857760"/>
            <a:ext cx="710160" cy="20868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Posture</a:t>
            </a:r>
            <a:endParaRPr/>
          </a:p>
        </p:txBody>
      </p:sp>
      <p:sp>
        <p:nvSpPr>
          <p:cNvPr id="2027" name="Google Shape;2027;p72"/>
          <p:cNvSpPr txBox="1"/>
          <p:nvPr/>
        </p:nvSpPr>
        <p:spPr>
          <a:xfrm>
            <a:off x="432251" y="1234003"/>
            <a:ext cx="3958965" cy="9945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 posture is a single static position, which we call it “frame” ( x/y coordinates at a given point in time).</a:t>
            </a:r>
            <a:endParaRPr/>
          </a:p>
          <a:p>
            <a:pPr indent="0" lvl="0" marL="0" marR="0" rtl="0" algn="l">
              <a:spcBef>
                <a:spcPts val="0"/>
              </a:spcBef>
              <a:spcAft>
                <a:spcPts val="0"/>
              </a:spcAft>
              <a:buNone/>
            </a:pPr>
            <a:r>
              <a:t/>
            </a:r>
            <a:endParaRPr sz="1050">
              <a:solidFill>
                <a:schemeClr val="accent5"/>
              </a:solidFill>
              <a:latin typeface="Arial"/>
              <a:ea typeface="Arial"/>
              <a:cs typeface="Arial"/>
              <a:sym typeface="Arial"/>
            </a:endParaRPr>
          </a:p>
          <a:p>
            <a:pPr indent="0" lvl="0" marL="0" marR="0" rtl="0" algn="l">
              <a:spcBef>
                <a:spcPts val="0"/>
              </a:spcBef>
              <a:spcAft>
                <a:spcPts val="0"/>
              </a:spcAft>
              <a:buNone/>
            </a:pPr>
            <a:r>
              <a:rPr lang="en-GB" sz="1050">
                <a:solidFill>
                  <a:schemeClr val="accent5"/>
                </a:solidFill>
                <a:latin typeface="Arial"/>
                <a:ea typeface="Arial"/>
                <a:cs typeface="Arial"/>
                <a:sym typeface="Arial"/>
              </a:rPr>
              <a:t>Modelling this is straight-forward. We train the model with individual frames which we provide with labels. Once trained, the model predicts a label from a given frame. Labels are movements, e.g. take-off, right or land.</a:t>
            </a:r>
            <a:endParaRPr/>
          </a:p>
        </p:txBody>
      </p:sp>
      <p:sp>
        <p:nvSpPr>
          <p:cNvPr id="2028" name="Google Shape;2028;p72"/>
          <p:cNvSpPr/>
          <p:nvPr/>
        </p:nvSpPr>
        <p:spPr>
          <a:xfrm>
            <a:off x="7187161" y="1560674"/>
            <a:ext cx="1079500" cy="252140"/>
          </a:xfrm>
          <a:prstGeom prst="flowChartProcess">
            <a:avLst/>
          </a:prstGeom>
          <a:solidFill>
            <a:srgbClr val="AEC4C4"/>
          </a:solidFill>
          <a:ln>
            <a:noFill/>
          </a:ln>
        </p:spPr>
        <p:txBody>
          <a:bodyPr anchorCtr="0" anchor="ctr" bIns="0" lIns="36000" spcFirstLastPara="1" rIns="0" wrap="square" tIns="18000">
            <a:noAutofit/>
          </a:bodyPr>
          <a:lstStyle/>
          <a:p>
            <a:pPr indent="0" lvl="0" marL="0" marR="0" rtl="0" algn="ctr">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cxnSp>
        <p:nvCxnSpPr>
          <p:cNvPr id="2029" name="Google Shape;2029;p72"/>
          <p:cNvCxnSpPr/>
          <p:nvPr/>
        </p:nvCxnSpPr>
        <p:spPr>
          <a:xfrm>
            <a:off x="432252" y="2773677"/>
            <a:ext cx="11412000" cy="0"/>
          </a:xfrm>
          <a:prstGeom prst="straightConnector1">
            <a:avLst/>
          </a:prstGeom>
          <a:noFill/>
          <a:ln cap="flat" cmpd="sng" w="9525">
            <a:solidFill>
              <a:schemeClr val="accent4"/>
            </a:solidFill>
            <a:prstDash val="solid"/>
            <a:round/>
            <a:headEnd len="sm" w="sm" type="none"/>
            <a:tailEnd len="sm" w="sm" type="none"/>
          </a:ln>
        </p:spPr>
      </p:cxnSp>
      <p:sp>
        <p:nvSpPr>
          <p:cNvPr id="2030" name="Google Shape;2030;p72"/>
          <p:cNvSpPr txBox="1"/>
          <p:nvPr/>
        </p:nvSpPr>
        <p:spPr>
          <a:xfrm>
            <a:off x="432253" y="2517712"/>
            <a:ext cx="710160" cy="20868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Gesture</a:t>
            </a:r>
            <a:endParaRPr/>
          </a:p>
        </p:txBody>
      </p:sp>
      <p:cxnSp>
        <p:nvCxnSpPr>
          <p:cNvPr id="2031" name="Google Shape;2031;p72"/>
          <p:cNvCxnSpPr/>
          <p:nvPr/>
        </p:nvCxnSpPr>
        <p:spPr>
          <a:xfrm>
            <a:off x="5495111" y="6007927"/>
            <a:ext cx="4730371" cy="0"/>
          </a:xfrm>
          <a:prstGeom prst="straightConnector1">
            <a:avLst/>
          </a:prstGeom>
          <a:noFill/>
          <a:ln cap="flat" cmpd="sng" w="9525">
            <a:solidFill>
              <a:schemeClr val="accent4"/>
            </a:solidFill>
            <a:prstDash val="solid"/>
            <a:round/>
            <a:headEnd len="sm" w="sm" type="none"/>
            <a:tailEnd len="med" w="med" type="triangle"/>
          </a:ln>
        </p:spPr>
      </p:cxnSp>
      <p:cxnSp>
        <p:nvCxnSpPr>
          <p:cNvPr id="2032" name="Google Shape;2032;p72"/>
          <p:cNvCxnSpPr/>
          <p:nvPr/>
        </p:nvCxnSpPr>
        <p:spPr>
          <a:xfrm rot="10800000">
            <a:off x="5772938" y="5977086"/>
            <a:ext cx="0" cy="99555"/>
          </a:xfrm>
          <a:prstGeom prst="straightConnector1">
            <a:avLst/>
          </a:prstGeom>
          <a:noFill/>
          <a:ln cap="flat" cmpd="sng" w="9525">
            <a:solidFill>
              <a:schemeClr val="accent4"/>
            </a:solidFill>
            <a:prstDash val="solid"/>
            <a:round/>
            <a:headEnd len="sm" w="sm" type="none"/>
            <a:tailEnd len="sm" w="sm" type="none"/>
          </a:ln>
        </p:spPr>
      </p:cxnSp>
      <p:cxnSp>
        <p:nvCxnSpPr>
          <p:cNvPr id="2033" name="Google Shape;2033;p72"/>
          <p:cNvCxnSpPr/>
          <p:nvPr/>
        </p:nvCxnSpPr>
        <p:spPr>
          <a:xfrm rot="10800000">
            <a:off x="7153777" y="5977086"/>
            <a:ext cx="0" cy="99555"/>
          </a:xfrm>
          <a:prstGeom prst="straightConnector1">
            <a:avLst/>
          </a:prstGeom>
          <a:noFill/>
          <a:ln cap="flat" cmpd="sng" w="9525">
            <a:solidFill>
              <a:schemeClr val="accent4"/>
            </a:solidFill>
            <a:prstDash val="solid"/>
            <a:round/>
            <a:headEnd len="sm" w="sm" type="none"/>
            <a:tailEnd len="sm" w="sm" type="none"/>
          </a:ln>
        </p:spPr>
      </p:cxnSp>
      <p:cxnSp>
        <p:nvCxnSpPr>
          <p:cNvPr id="2034" name="Google Shape;2034;p72"/>
          <p:cNvCxnSpPr/>
          <p:nvPr/>
        </p:nvCxnSpPr>
        <p:spPr>
          <a:xfrm rot="10800000">
            <a:off x="8309946" y="5977086"/>
            <a:ext cx="0" cy="99555"/>
          </a:xfrm>
          <a:prstGeom prst="straightConnector1">
            <a:avLst/>
          </a:prstGeom>
          <a:noFill/>
          <a:ln cap="flat" cmpd="sng" w="9525">
            <a:solidFill>
              <a:schemeClr val="accent4"/>
            </a:solidFill>
            <a:prstDash val="solid"/>
            <a:round/>
            <a:headEnd len="sm" w="sm" type="none"/>
            <a:tailEnd len="sm" w="sm" type="none"/>
          </a:ln>
        </p:spPr>
      </p:cxnSp>
      <p:sp>
        <p:nvSpPr>
          <p:cNvPr id="2035" name="Google Shape;2035;p72"/>
          <p:cNvSpPr txBox="1"/>
          <p:nvPr/>
        </p:nvSpPr>
        <p:spPr>
          <a:xfrm>
            <a:off x="5744880" y="6098765"/>
            <a:ext cx="106389"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0</a:t>
            </a:r>
            <a:endParaRPr/>
          </a:p>
        </p:txBody>
      </p:sp>
      <p:sp>
        <p:nvSpPr>
          <p:cNvPr id="2036" name="Google Shape;2036;p72"/>
          <p:cNvSpPr txBox="1"/>
          <p:nvPr/>
        </p:nvSpPr>
        <p:spPr>
          <a:xfrm>
            <a:off x="7100439" y="609876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a:t>
            </a:r>
            <a:endParaRPr/>
          </a:p>
        </p:txBody>
      </p:sp>
      <p:sp>
        <p:nvSpPr>
          <p:cNvPr id="2037" name="Google Shape;2037;p72"/>
          <p:cNvSpPr txBox="1"/>
          <p:nvPr/>
        </p:nvSpPr>
        <p:spPr>
          <a:xfrm>
            <a:off x="8247961" y="609876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a:t>
            </a:r>
            <a:endParaRPr/>
          </a:p>
        </p:txBody>
      </p:sp>
      <p:cxnSp>
        <p:nvCxnSpPr>
          <p:cNvPr id="2038" name="Google Shape;2038;p72"/>
          <p:cNvCxnSpPr/>
          <p:nvPr/>
        </p:nvCxnSpPr>
        <p:spPr>
          <a:xfrm rot="10800000">
            <a:off x="9483857" y="5977086"/>
            <a:ext cx="0" cy="99555"/>
          </a:xfrm>
          <a:prstGeom prst="straightConnector1">
            <a:avLst/>
          </a:prstGeom>
          <a:noFill/>
          <a:ln cap="flat" cmpd="sng" w="9525">
            <a:solidFill>
              <a:schemeClr val="accent4"/>
            </a:solidFill>
            <a:prstDash val="solid"/>
            <a:round/>
            <a:headEnd len="sm" w="sm" type="none"/>
            <a:tailEnd len="sm" w="sm" type="none"/>
          </a:ln>
        </p:spPr>
      </p:cxnSp>
      <p:sp>
        <p:nvSpPr>
          <p:cNvPr id="2039" name="Google Shape;2039;p72"/>
          <p:cNvSpPr txBox="1"/>
          <p:nvPr/>
        </p:nvSpPr>
        <p:spPr>
          <a:xfrm>
            <a:off x="9421872" y="6098765"/>
            <a:ext cx="108000" cy="14014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3</a:t>
            </a:r>
            <a:endParaRPr/>
          </a:p>
        </p:txBody>
      </p:sp>
      <p:sp>
        <p:nvSpPr>
          <p:cNvPr id="2040" name="Google Shape;2040;p72"/>
          <p:cNvSpPr txBox="1"/>
          <p:nvPr/>
        </p:nvSpPr>
        <p:spPr>
          <a:xfrm>
            <a:off x="432252" y="2833020"/>
            <a:ext cx="3611739" cy="354432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endParaRPr/>
          </a:p>
          <a:p>
            <a:pPr indent="0" lvl="0" marL="0" marR="0" rtl="0" algn="l">
              <a:spcBef>
                <a:spcPts val="0"/>
              </a:spcBef>
              <a:spcAft>
                <a:spcPts val="0"/>
              </a:spcAft>
              <a:buNone/>
            </a:pPr>
            <a:r>
              <a:t/>
            </a:r>
            <a:endParaRPr sz="1050">
              <a:solidFill>
                <a:schemeClr val="accent5"/>
              </a:solidFill>
              <a:latin typeface="Arial"/>
              <a:ea typeface="Arial"/>
              <a:cs typeface="Arial"/>
              <a:sym typeface="Arial"/>
            </a:endParaRPr>
          </a:p>
          <a:p>
            <a:pPr indent="0" lvl="0" marL="0" marR="0" rtl="0" algn="l">
              <a:spcBef>
                <a:spcPts val="0"/>
              </a:spcBef>
              <a:spcAft>
                <a:spcPts val="0"/>
              </a:spcAft>
              <a:buNone/>
            </a:pPr>
            <a:r>
              <a:rPr lang="en-GB" sz="1050">
                <a:solidFill>
                  <a:schemeClr val="accent5"/>
                </a:solidFill>
                <a:latin typeface="Arial"/>
                <a:ea typeface="Arial"/>
                <a:cs typeface="Arial"/>
                <a:sym typeface="Arial"/>
              </a:rPr>
              <a:t>We model this “memory” by grouping the last n frames in a </a:t>
            </a:r>
            <a:endParaRPr/>
          </a:p>
          <a:p>
            <a:pPr indent="0" lvl="0" marL="0" marR="0" rtl="0" algn="l">
              <a:spcBef>
                <a:spcPts val="0"/>
              </a:spcBef>
              <a:spcAft>
                <a:spcPts val="0"/>
              </a:spcAft>
              <a:buNone/>
            </a:pPr>
            <a:r>
              <a:rPr lang="en-GB" sz="1050">
                <a:solidFill>
                  <a:schemeClr val="accent5"/>
                </a:solidFill>
                <a:latin typeface="Arial"/>
                <a:ea typeface="Arial"/>
                <a:cs typeface="Arial"/>
                <a:sym typeface="Arial"/>
              </a:rPr>
              <a:t>“sequence”, i. e.  the set of the consecutive positions at a given point in time. These sequences are the input into the gesture model. The sequence length thus determines how long the model can remember the previous position. </a:t>
            </a:r>
            <a:endParaRPr/>
          </a:p>
          <a:p>
            <a:pPr indent="0" lvl="0" marL="0" marR="0" rtl="0" algn="l">
              <a:spcBef>
                <a:spcPts val="0"/>
              </a:spcBef>
              <a:spcAft>
                <a:spcPts val="0"/>
              </a:spcAft>
              <a:buNone/>
            </a:pPr>
            <a:r>
              <a:t/>
            </a:r>
            <a:endParaRPr sz="1050">
              <a:solidFill>
                <a:schemeClr val="accent5"/>
              </a:solidFill>
              <a:latin typeface="Arial"/>
              <a:ea typeface="Arial"/>
              <a:cs typeface="Arial"/>
              <a:sym typeface="Arial"/>
            </a:endParaRPr>
          </a:p>
          <a:p>
            <a:pPr indent="0" lvl="0" marL="0" marR="0" rtl="0" algn="l">
              <a:spcBef>
                <a:spcPts val="0"/>
              </a:spcBef>
              <a:spcAft>
                <a:spcPts val="0"/>
              </a:spcAft>
              <a:buNone/>
            </a:pPr>
            <a:r>
              <a:rPr lang="en-GB" sz="1050">
                <a:solidFill>
                  <a:schemeClr val="accent5"/>
                </a:solidFill>
                <a:latin typeface="Arial"/>
                <a:ea typeface="Arial"/>
                <a:cs typeface="Arial"/>
                <a:sym typeface="Arial"/>
              </a:rPr>
              <a:t>Let’s look at an example:</a:t>
            </a:r>
            <a:endParaRPr/>
          </a:p>
          <a:p>
            <a:pPr indent="-171450" lvl="0" marL="171450" marR="0" rtl="0" algn="l">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For illustration, we colour frames that are relevant (i.e. contain the gesture) in grey</a:t>
            </a:r>
            <a:endParaRPr/>
          </a:p>
          <a:p>
            <a:pPr indent="-171450" lvl="0" marL="171450" marR="0" rtl="0" algn="l">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t=0 the memory contains the full “flip” movement</a:t>
            </a:r>
            <a:endParaRPr/>
          </a:p>
          <a:p>
            <a:pPr indent="-171450" lvl="0" marL="171450" marR="0" rtl="0" algn="l">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t=1 the memory starts fading as a new frame with an unrelated posture comes in</a:t>
            </a:r>
            <a:endParaRPr/>
          </a:p>
          <a:p>
            <a:pPr indent="-171450" lvl="0" marL="171450" marR="0" rtl="0" algn="l">
              <a:spcBef>
                <a:spcPts val="0"/>
              </a:spcBef>
              <a:spcAft>
                <a:spcPts val="0"/>
              </a:spcAft>
              <a:buClr>
                <a:schemeClr val="accent5"/>
              </a:buClr>
              <a:buSzPts val="1050"/>
              <a:buFont typeface="Arial"/>
              <a:buChar char="•"/>
            </a:pPr>
            <a:r>
              <a:rPr lang="en-GB" sz="1050">
                <a:solidFill>
                  <a:schemeClr val="accent5"/>
                </a:solidFill>
                <a:latin typeface="Arial"/>
                <a:ea typeface="Arial"/>
                <a:cs typeface="Arial"/>
                <a:sym typeface="Arial"/>
              </a:rPr>
              <a:t>At t=2 and t=3 we have less and less of the original “flip” movement in the memory.</a:t>
            </a:r>
            <a:endParaRPr/>
          </a:p>
          <a:p>
            <a:pPr indent="0" lvl="0" marL="0" marR="0" rtl="0" algn="l">
              <a:spcBef>
                <a:spcPts val="0"/>
              </a:spcBef>
              <a:spcAft>
                <a:spcPts val="0"/>
              </a:spcAft>
              <a:buNone/>
            </a:pPr>
            <a:r>
              <a:rPr lang="en-GB" sz="1050">
                <a:solidFill>
                  <a:schemeClr val="accent5"/>
                </a:solidFill>
                <a:latin typeface="Arial"/>
                <a:ea typeface="Arial"/>
                <a:cs typeface="Arial"/>
                <a:sym typeface="Arial"/>
              </a:rPr>
              <a:t>In the next slide we describe how we go about labelling sequences and introduce a notion of tolerance.</a:t>
            </a:r>
            <a:endParaRPr/>
          </a:p>
        </p:txBody>
      </p:sp>
      <p:sp>
        <p:nvSpPr>
          <p:cNvPr id="2041" name="Google Shape;2041;p72"/>
          <p:cNvSpPr/>
          <p:nvPr/>
        </p:nvSpPr>
        <p:spPr>
          <a:xfrm flipH="1">
            <a:off x="6518449" y="3016656"/>
            <a:ext cx="604556" cy="74912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2" name="Google Shape;2042;p72"/>
          <p:cNvSpPr/>
          <p:nvPr/>
        </p:nvSpPr>
        <p:spPr>
          <a:xfrm flipH="1">
            <a:off x="6585857" y="3057909"/>
            <a:ext cx="604556" cy="74912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3" name="Google Shape;2043;p72"/>
          <p:cNvSpPr/>
          <p:nvPr/>
        </p:nvSpPr>
        <p:spPr>
          <a:xfrm flipH="1">
            <a:off x="6653264" y="3099163"/>
            <a:ext cx="604556" cy="74912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4" name="Google Shape;2044;p72"/>
          <p:cNvSpPr/>
          <p:nvPr/>
        </p:nvSpPr>
        <p:spPr>
          <a:xfrm flipH="1">
            <a:off x="6720671" y="3140417"/>
            <a:ext cx="604556" cy="74912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5" name="Google Shape;2045;p72"/>
          <p:cNvSpPr/>
          <p:nvPr/>
        </p:nvSpPr>
        <p:spPr>
          <a:xfrm flipH="1">
            <a:off x="6788078" y="3181670"/>
            <a:ext cx="604556" cy="74912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6" name="Google Shape;2046;p72"/>
          <p:cNvSpPr/>
          <p:nvPr/>
        </p:nvSpPr>
        <p:spPr>
          <a:xfrm flipH="1">
            <a:off x="5217901" y="4775583"/>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47" name="Google Shape;2047;p72"/>
          <p:cNvSpPr/>
          <p:nvPr/>
        </p:nvSpPr>
        <p:spPr>
          <a:xfrm flipH="1">
            <a:off x="5287204" y="4817997"/>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48" name="Google Shape;2048;p72"/>
          <p:cNvSpPr/>
          <p:nvPr/>
        </p:nvSpPr>
        <p:spPr>
          <a:xfrm flipH="1">
            <a:off x="5356506" y="4860410"/>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49" name="Google Shape;2049;p72"/>
          <p:cNvSpPr/>
          <p:nvPr/>
        </p:nvSpPr>
        <p:spPr>
          <a:xfrm flipH="1">
            <a:off x="5425808" y="4902824"/>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50" name="Google Shape;2050;p72"/>
          <p:cNvSpPr/>
          <p:nvPr/>
        </p:nvSpPr>
        <p:spPr>
          <a:xfrm flipH="1">
            <a:off x="5495111" y="4945237"/>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51" name="Google Shape;2051;p72"/>
          <p:cNvSpPr/>
          <p:nvPr/>
        </p:nvSpPr>
        <p:spPr>
          <a:xfrm flipH="1">
            <a:off x="5564413" y="4987651"/>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052" name="Google Shape;2052;p72"/>
          <p:cNvGrpSpPr/>
          <p:nvPr/>
        </p:nvGrpSpPr>
        <p:grpSpPr>
          <a:xfrm>
            <a:off x="5709087" y="5073054"/>
            <a:ext cx="382955" cy="621975"/>
            <a:chOff x="1601163" y="3107069"/>
            <a:chExt cx="491846" cy="798829"/>
          </a:xfrm>
        </p:grpSpPr>
        <p:cxnSp>
          <p:nvCxnSpPr>
            <p:cNvPr id="2053" name="Google Shape;2053;p72"/>
            <p:cNvCxnSpPr/>
            <p:nvPr/>
          </p:nvCxnSpPr>
          <p:spPr>
            <a:xfrm>
              <a:off x="1693902" y="3508523"/>
              <a:ext cx="145256" cy="0"/>
            </a:xfrm>
            <a:prstGeom prst="straightConnector1">
              <a:avLst/>
            </a:prstGeom>
            <a:noFill/>
            <a:ln cap="flat" cmpd="sng" w="9525">
              <a:solidFill>
                <a:srgbClr val="0070C0"/>
              </a:solidFill>
              <a:prstDash val="solid"/>
              <a:round/>
              <a:headEnd len="sm" w="sm" type="none"/>
              <a:tailEnd len="sm" w="sm" type="none"/>
            </a:ln>
          </p:spPr>
        </p:cxnSp>
        <p:cxnSp>
          <p:nvCxnSpPr>
            <p:cNvPr id="2054" name="Google Shape;2054;p72"/>
            <p:cNvCxnSpPr/>
            <p:nvPr/>
          </p:nvCxnSpPr>
          <p:spPr>
            <a:xfrm flipH="1" rot="10800000">
              <a:off x="1672730" y="3516239"/>
              <a:ext cx="15425" cy="153008"/>
            </a:xfrm>
            <a:prstGeom prst="straightConnector1">
              <a:avLst/>
            </a:prstGeom>
            <a:noFill/>
            <a:ln cap="flat" cmpd="sng" w="9525">
              <a:solidFill>
                <a:srgbClr val="95EBD4"/>
              </a:solidFill>
              <a:prstDash val="solid"/>
              <a:round/>
              <a:headEnd len="sm" w="sm" type="none"/>
              <a:tailEnd len="sm" w="sm" type="none"/>
            </a:ln>
          </p:spPr>
        </p:cxnSp>
        <p:cxnSp>
          <p:nvCxnSpPr>
            <p:cNvPr id="2055" name="Google Shape;2055;p72"/>
            <p:cNvCxnSpPr/>
            <p:nvPr/>
          </p:nvCxnSpPr>
          <p:spPr>
            <a:xfrm flipH="1" rot="10800000">
              <a:off x="1647435" y="3842334"/>
              <a:ext cx="21866" cy="41333"/>
            </a:xfrm>
            <a:prstGeom prst="straightConnector1">
              <a:avLst/>
            </a:prstGeom>
            <a:noFill/>
            <a:ln cap="flat" cmpd="sng" w="9525">
              <a:solidFill>
                <a:srgbClr val="00B050"/>
              </a:solidFill>
              <a:prstDash val="solid"/>
              <a:round/>
              <a:headEnd len="sm" w="sm" type="none"/>
              <a:tailEnd len="sm" w="sm" type="none"/>
            </a:ln>
          </p:spPr>
        </p:cxnSp>
        <p:cxnSp>
          <p:nvCxnSpPr>
            <p:cNvPr id="2056" name="Google Shape;2056;p72"/>
            <p:cNvCxnSpPr/>
            <p:nvPr/>
          </p:nvCxnSpPr>
          <p:spPr>
            <a:xfrm rot="10800000">
              <a:off x="1669327" y="3678177"/>
              <a:ext cx="0" cy="153008"/>
            </a:xfrm>
            <a:prstGeom prst="straightConnector1">
              <a:avLst/>
            </a:prstGeom>
            <a:noFill/>
            <a:ln cap="flat" cmpd="sng" w="9525">
              <a:solidFill>
                <a:srgbClr val="92D050"/>
              </a:solidFill>
              <a:prstDash val="solid"/>
              <a:round/>
              <a:headEnd len="sm" w="sm" type="none"/>
              <a:tailEnd len="sm" w="sm" type="none"/>
            </a:ln>
          </p:spPr>
        </p:cxnSp>
        <p:cxnSp>
          <p:nvCxnSpPr>
            <p:cNvPr id="2057" name="Google Shape;2057;p72"/>
            <p:cNvCxnSpPr/>
            <p:nvPr/>
          </p:nvCxnSpPr>
          <p:spPr>
            <a:xfrm rot="10800000">
              <a:off x="1853053" y="3515258"/>
              <a:ext cx="27367" cy="146846"/>
            </a:xfrm>
            <a:prstGeom prst="straightConnector1">
              <a:avLst/>
            </a:prstGeom>
            <a:noFill/>
            <a:ln cap="flat" cmpd="sng" w="9525">
              <a:solidFill>
                <a:srgbClr val="953308"/>
              </a:solidFill>
              <a:prstDash val="solid"/>
              <a:round/>
              <a:headEnd len="sm" w="sm" type="none"/>
              <a:tailEnd len="sm" w="sm" type="none"/>
            </a:ln>
          </p:spPr>
        </p:cxnSp>
        <p:cxnSp>
          <p:nvCxnSpPr>
            <p:cNvPr id="2058" name="Google Shape;2058;p72"/>
            <p:cNvCxnSpPr/>
            <p:nvPr/>
          </p:nvCxnSpPr>
          <p:spPr>
            <a:xfrm rot="10800000">
              <a:off x="1877017" y="3671034"/>
              <a:ext cx="0" cy="153008"/>
            </a:xfrm>
            <a:prstGeom prst="straightConnector1">
              <a:avLst/>
            </a:prstGeom>
            <a:noFill/>
            <a:ln cap="flat" cmpd="sng" w="9525">
              <a:solidFill>
                <a:schemeClr val="accent1"/>
              </a:solidFill>
              <a:prstDash val="solid"/>
              <a:round/>
              <a:headEnd len="sm" w="sm" type="none"/>
              <a:tailEnd len="sm" w="sm" type="none"/>
            </a:ln>
          </p:spPr>
        </p:cxnSp>
        <p:cxnSp>
          <p:nvCxnSpPr>
            <p:cNvPr id="2059" name="Google Shape;2059;p72"/>
            <p:cNvCxnSpPr/>
            <p:nvPr/>
          </p:nvCxnSpPr>
          <p:spPr>
            <a:xfrm flipH="1" rot="10800000">
              <a:off x="1776096" y="3204061"/>
              <a:ext cx="6927" cy="292262"/>
            </a:xfrm>
            <a:prstGeom prst="straightConnector1">
              <a:avLst/>
            </a:prstGeom>
            <a:noFill/>
            <a:ln cap="flat" cmpd="sng" w="9525">
              <a:solidFill>
                <a:srgbClr val="050EBB"/>
              </a:solidFill>
              <a:prstDash val="solid"/>
              <a:round/>
              <a:headEnd len="sm" w="sm" type="none"/>
              <a:tailEnd len="sm" w="sm" type="none"/>
            </a:ln>
          </p:spPr>
        </p:cxnSp>
        <p:cxnSp>
          <p:nvCxnSpPr>
            <p:cNvPr id="2060" name="Google Shape;2060;p72"/>
            <p:cNvCxnSpPr/>
            <p:nvPr/>
          </p:nvCxnSpPr>
          <p:spPr>
            <a:xfrm flipH="1" rot="10800000">
              <a:off x="1663860" y="3842334"/>
              <a:ext cx="10933" cy="53632"/>
            </a:xfrm>
            <a:prstGeom prst="straightConnector1">
              <a:avLst/>
            </a:prstGeom>
            <a:noFill/>
            <a:ln cap="flat" cmpd="sng" w="9525">
              <a:solidFill>
                <a:srgbClr val="00B050"/>
              </a:solidFill>
              <a:prstDash val="solid"/>
              <a:round/>
              <a:headEnd len="sm" w="sm" type="none"/>
              <a:tailEnd len="sm" w="sm" type="none"/>
            </a:ln>
          </p:spPr>
        </p:cxnSp>
        <p:cxnSp>
          <p:nvCxnSpPr>
            <p:cNvPr id="2061" name="Google Shape;2061;p72"/>
            <p:cNvCxnSpPr/>
            <p:nvPr/>
          </p:nvCxnSpPr>
          <p:spPr>
            <a:xfrm rot="10800000">
              <a:off x="1876991" y="3830806"/>
              <a:ext cx="23718" cy="58017"/>
            </a:xfrm>
            <a:prstGeom prst="straightConnector1">
              <a:avLst/>
            </a:prstGeom>
            <a:noFill/>
            <a:ln cap="flat" cmpd="sng" w="9525">
              <a:solidFill>
                <a:srgbClr val="FFC000"/>
              </a:solidFill>
              <a:prstDash val="solid"/>
              <a:round/>
              <a:headEnd len="sm" w="sm" type="none"/>
              <a:tailEnd len="sm" w="sm" type="none"/>
            </a:ln>
          </p:spPr>
        </p:cxnSp>
        <p:cxnSp>
          <p:nvCxnSpPr>
            <p:cNvPr id="2062" name="Google Shape;2062;p72"/>
            <p:cNvCxnSpPr/>
            <p:nvPr/>
          </p:nvCxnSpPr>
          <p:spPr>
            <a:xfrm rot="10800000">
              <a:off x="1882483" y="3830805"/>
              <a:ext cx="50182" cy="41333"/>
            </a:xfrm>
            <a:prstGeom prst="straightConnector1">
              <a:avLst/>
            </a:prstGeom>
            <a:noFill/>
            <a:ln cap="flat" cmpd="sng" w="9525">
              <a:solidFill>
                <a:srgbClr val="FFC000"/>
              </a:solidFill>
              <a:prstDash val="solid"/>
              <a:round/>
              <a:headEnd len="sm" w="sm" type="none"/>
              <a:tailEnd len="sm" w="sm" type="none"/>
            </a:ln>
          </p:spPr>
        </p:cxnSp>
        <p:cxnSp>
          <p:nvCxnSpPr>
            <p:cNvPr id="2063" name="Google Shape;2063;p72"/>
            <p:cNvCxnSpPr/>
            <p:nvPr/>
          </p:nvCxnSpPr>
          <p:spPr>
            <a:xfrm flipH="1" rot="10800000">
              <a:off x="1662805" y="3206442"/>
              <a:ext cx="106598" cy="20152"/>
            </a:xfrm>
            <a:prstGeom prst="straightConnector1">
              <a:avLst/>
            </a:prstGeom>
            <a:noFill/>
            <a:ln cap="flat" cmpd="sng" w="9525">
              <a:solidFill>
                <a:srgbClr val="050EBB"/>
              </a:solidFill>
              <a:prstDash val="solid"/>
              <a:round/>
              <a:headEnd len="sm" w="sm" type="none"/>
              <a:tailEnd len="sm" w="sm" type="none"/>
            </a:ln>
          </p:spPr>
        </p:cxnSp>
        <p:cxnSp>
          <p:nvCxnSpPr>
            <p:cNvPr id="2064" name="Google Shape;2064;p72"/>
            <p:cNvCxnSpPr/>
            <p:nvPr/>
          </p:nvCxnSpPr>
          <p:spPr>
            <a:xfrm>
              <a:off x="1898973" y="3206443"/>
              <a:ext cx="55185" cy="83522"/>
            </a:xfrm>
            <a:prstGeom prst="straightConnector1">
              <a:avLst/>
            </a:prstGeom>
            <a:noFill/>
            <a:ln cap="flat" cmpd="sng" w="9525">
              <a:solidFill>
                <a:srgbClr val="128CB2"/>
              </a:solidFill>
              <a:prstDash val="solid"/>
              <a:round/>
              <a:headEnd len="sm" w="sm" type="none"/>
              <a:tailEnd len="sm" w="sm" type="none"/>
            </a:ln>
          </p:spPr>
        </p:cxnSp>
        <p:cxnSp>
          <p:nvCxnSpPr>
            <p:cNvPr id="2065" name="Google Shape;2065;p72"/>
            <p:cNvCxnSpPr/>
            <p:nvPr/>
          </p:nvCxnSpPr>
          <p:spPr>
            <a:xfrm>
              <a:off x="1961713" y="3293086"/>
              <a:ext cx="115211" cy="42413"/>
            </a:xfrm>
            <a:prstGeom prst="straightConnector1">
              <a:avLst/>
            </a:prstGeom>
            <a:noFill/>
            <a:ln cap="flat" cmpd="sng" w="9525">
              <a:solidFill>
                <a:srgbClr val="1CB7E8"/>
              </a:solidFill>
              <a:prstDash val="solid"/>
              <a:round/>
              <a:headEnd len="sm" w="sm" type="none"/>
              <a:tailEnd len="sm" w="sm" type="none"/>
            </a:ln>
          </p:spPr>
        </p:cxnSp>
        <p:cxnSp>
          <p:nvCxnSpPr>
            <p:cNvPr id="2066" name="Google Shape;2066;p72"/>
            <p:cNvCxnSpPr/>
            <p:nvPr/>
          </p:nvCxnSpPr>
          <p:spPr>
            <a:xfrm>
              <a:off x="1795447" y="3206443"/>
              <a:ext cx="90954" cy="0"/>
            </a:xfrm>
            <a:prstGeom prst="straightConnector1">
              <a:avLst/>
            </a:prstGeom>
            <a:noFill/>
            <a:ln cap="flat" cmpd="sng" w="9525">
              <a:solidFill>
                <a:srgbClr val="050EBB"/>
              </a:solidFill>
              <a:prstDash val="solid"/>
              <a:round/>
              <a:headEnd len="sm" w="sm" type="none"/>
              <a:tailEnd len="sm" w="sm" type="none"/>
            </a:ln>
          </p:spPr>
        </p:cxnSp>
        <p:cxnSp>
          <p:nvCxnSpPr>
            <p:cNvPr id="2067" name="Google Shape;2067;p72"/>
            <p:cNvCxnSpPr/>
            <p:nvPr/>
          </p:nvCxnSpPr>
          <p:spPr>
            <a:xfrm flipH="1" rot="10800000">
              <a:off x="1632778" y="3231235"/>
              <a:ext cx="17435" cy="104264"/>
            </a:xfrm>
            <a:prstGeom prst="straightConnector1">
              <a:avLst/>
            </a:prstGeom>
            <a:noFill/>
            <a:ln cap="flat" cmpd="sng" w="9525">
              <a:solidFill>
                <a:srgbClr val="1722F9"/>
              </a:solidFill>
              <a:prstDash val="solid"/>
              <a:round/>
              <a:headEnd len="sm" w="sm" type="none"/>
              <a:tailEnd len="sm" w="sm" type="none"/>
            </a:ln>
          </p:spPr>
        </p:cxnSp>
        <p:cxnSp>
          <p:nvCxnSpPr>
            <p:cNvPr id="2068" name="Google Shape;2068;p72"/>
            <p:cNvCxnSpPr/>
            <p:nvPr/>
          </p:nvCxnSpPr>
          <p:spPr>
            <a:xfrm flipH="1" rot="10800000">
              <a:off x="1608705" y="3342898"/>
              <a:ext cx="19997" cy="126985"/>
            </a:xfrm>
            <a:prstGeom prst="straightConnector1">
              <a:avLst/>
            </a:prstGeom>
            <a:noFill/>
            <a:ln cap="flat" cmpd="sng" w="9525">
              <a:solidFill>
                <a:srgbClr val="7178FB"/>
              </a:solidFill>
              <a:prstDash val="solid"/>
              <a:round/>
              <a:headEnd len="sm" w="sm" type="none"/>
              <a:tailEnd len="sm" w="sm" type="none"/>
            </a:ln>
          </p:spPr>
        </p:cxnSp>
        <p:cxnSp>
          <p:nvCxnSpPr>
            <p:cNvPr id="2069" name="Google Shape;2069;p72"/>
            <p:cNvCxnSpPr/>
            <p:nvPr/>
          </p:nvCxnSpPr>
          <p:spPr>
            <a:xfrm flipH="1" rot="10800000">
              <a:off x="1784778" y="3119907"/>
              <a:ext cx="22578" cy="77685"/>
            </a:xfrm>
            <a:prstGeom prst="straightConnector1">
              <a:avLst/>
            </a:prstGeom>
            <a:noFill/>
            <a:ln cap="flat" cmpd="sng" w="9525">
              <a:solidFill>
                <a:srgbClr val="9816E8"/>
              </a:solidFill>
              <a:prstDash val="solid"/>
              <a:round/>
              <a:headEnd len="sm" w="sm" type="none"/>
              <a:tailEnd len="sm" w="sm" type="none"/>
            </a:ln>
          </p:spPr>
        </p:cxnSp>
        <p:cxnSp>
          <p:nvCxnSpPr>
            <p:cNvPr id="2070" name="Google Shape;2070;p72"/>
            <p:cNvCxnSpPr/>
            <p:nvPr/>
          </p:nvCxnSpPr>
          <p:spPr>
            <a:xfrm flipH="1" rot="10800000">
              <a:off x="1712444" y="3112469"/>
              <a:ext cx="92349" cy="12200"/>
            </a:xfrm>
            <a:prstGeom prst="straightConnector1">
              <a:avLst/>
            </a:prstGeom>
            <a:noFill/>
            <a:ln cap="flat" cmpd="sng" w="9525">
              <a:solidFill>
                <a:srgbClr val="D059F5"/>
              </a:solidFill>
              <a:prstDash val="solid"/>
              <a:round/>
              <a:headEnd len="sm" w="sm" type="none"/>
              <a:tailEnd len="sm" w="sm" type="none"/>
            </a:ln>
          </p:spPr>
        </p:cxnSp>
        <p:sp>
          <p:nvSpPr>
            <p:cNvPr id="2071" name="Google Shape;2071;p72"/>
            <p:cNvSpPr/>
            <p:nvPr/>
          </p:nvSpPr>
          <p:spPr>
            <a:xfrm>
              <a:off x="1956514" y="3283923"/>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2" name="Google Shape;2072;p72"/>
            <p:cNvSpPr/>
            <p:nvPr/>
          </p:nvSpPr>
          <p:spPr>
            <a:xfrm>
              <a:off x="2082209" y="3333342"/>
              <a:ext cx="10800" cy="10800"/>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3" name="Google Shape;2073;p72"/>
            <p:cNvSpPr/>
            <p:nvPr/>
          </p:nvSpPr>
          <p:spPr>
            <a:xfrm>
              <a:off x="1893991" y="3198697"/>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4" name="Google Shape;2074;p72"/>
            <p:cNvSpPr/>
            <p:nvPr/>
          </p:nvSpPr>
          <p:spPr>
            <a:xfrm>
              <a:off x="1808336" y="3107069"/>
              <a:ext cx="10800" cy="10800"/>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5" name="Google Shape;2075;p72"/>
            <p:cNvSpPr/>
            <p:nvPr/>
          </p:nvSpPr>
          <p:spPr>
            <a:xfrm>
              <a:off x="1697442" y="3122400"/>
              <a:ext cx="10800" cy="10800"/>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6" name="Google Shape;2076;p72"/>
            <p:cNvSpPr/>
            <p:nvPr/>
          </p:nvSpPr>
          <p:spPr>
            <a:xfrm>
              <a:off x="1650133" y="3220179"/>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7" name="Google Shape;2077;p72"/>
            <p:cNvSpPr/>
            <p:nvPr/>
          </p:nvSpPr>
          <p:spPr>
            <a:xfrm>
              <a:off x="1628209" y="3328830"/>
              <a:ext cx="10800" cy="10800"/>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8" name="Google Shape;2078;p72"/>
            <p:cNvSpPr/>
            <p:nvPr/>
          </p:nvSpPr>
          <p:spPr>
            <a:xfrm>
              <a:off x="1601163" y="3463090"/>
              <a:ext cx="10800" cy="10800"/>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79" name="Google Shape;2079;p72"/>
            <p:cNvSpPr/>
            <p:nvPr/>
          </p:nvSpPr>
          <p:spPr>
            <a:xfrm>
              <a:off x="1773077" y="3195678"/>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0" name="Google Shape;2080;p72"/>
            <p:cNvSpPr/>
            <p:nvPr/>
          </p:nvSpPr>
          <p:spPr>
            <a:xfrm>
              <a:off x="1783154" y="3488176"/>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1" name="Google Shape;2081;p72"/>
            <p:cNvSpPr/>
            <p:nvPr/>
          </p:nvSpPr>
          <p:spPr>
            <a:xfrm>
              <a:off x="1848885" y="3499809"/>
              <a:ext cx="10800" cy="10800"/>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2" name="Google Shape;2082;p72"/>
            <p:cNvSpPr/>
            <p:nvPr/>
          </p:nvSpPr>
          <p:spPr>
            <a:xfrm>
              <a:off x="1678340" y="3502658"/>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3" name="Google Shape;2083;p72"/>
            <p:cNvSpPr/>
            <p:nvPr/>
          </p:nvSpPr>
          <p:spPr>
            <a:xfrm>
              <a:off x="1881448" y="3659771"/>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4" name="Google Shape;2084;p72"/>
            <p:cNvSpPr/>
            <p:nvPr/>
          </p:nvSpPr>
          <p:spPr>
            <a:xfrm>
              <a:off x="1657106" y="3666914"/>
              <a:ext cx="10800" cy="10800"/>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5" name="Google Shape;2085;p72"/>
            <p:cNvSpPr/>
            <p:nvPr/>
          </p:nvSpPr>
          <p:spPr>
            <a:xfrm>
              <a:off x="1869457" y="3821029"/>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6" name="Google Shape;2086;p72"/>
            <p:cNvSpPr/>
            <p:nvPr/>
          </p:nvSpPr>
          <p:spPr>
            <a:xfrm>
              <a:off x="1933280" y="3865876"/>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7" name="Google Shape;2087;p72"/>
            <p:cNvSpPr/>
            <p:nvPr/>
          </p:nvSpPr>
          <p:spPr>
            <a:xfrm>
              <a:off x="1895096" y="3895098"/>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8" name="Google Shape;2088;p72"/>
            <p:cNvSpPr/>
            <p:nvPr/>
          </p:nvSpPr>
          <p:spPr>
            <a:xfrm>
              <a:off x="1659099" y="3833186"/>
              <a:ext cx="10800" cy="10800"/>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89" name="Google Shape;2089;p72"/>
            <p:cNvSpPr/>
            <p:nvPr/>
          </p:nvSpPr>
          <p:spPr>
            <a:xfrm>
              <a:off x="1628797" y="3888111"/>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090" name="Google Shape;2090;p72"/>
            <p:cNvSpPr/>
            <p:nvPr/>
          </p:nvSpPr>
          <p:spPr>
            <a:xfrm>
              <a:off x="1662951" y="3894142"/>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2091" name="Google Shape;2091;p72"/>
          <p:cNvSpPr/>
          <p:nvPr/>
        </p:nvSpPr>
        <p:spPr>
          <a:xfrm flipH="1">
            <a:off x="6469269" y="4772981"/>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92" name="Google Shape;2092;p72"/>
          <p:cNvSpPr/>
          <p:nvPr/>
        </p:nvSpPr>
        <p:spPr>
          <a:xfrm flipH="1">
            <a:off x="6538571" y="4815395"/>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93" name="Google Shape;2093;p72"/>
          <p:cNvSpPr/>
          <p:nvPr/>
        </p:nvSpPr>
        <p:spPr>
          <a:xfrm flipH="1">
            <a:off x="6607873" y="4857808"/>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94" name="Google Shape;2094;p72"/>
          <p:cNvSpPr/>
          <p:nvPr/>
        </p:nvSpPr>
        <p:spPr>
          <a:xfrm flipH="1">
            <a:off x="6677176" y="4900222"/>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95" name="Google Shape;2095;p72"/>
          <p:cNvSpPr/>
          <p:nvPr/>
        </p:nvSpPr>
        <p:spPr>
          <a:xfrm flipH="1">
            <a:off x="6746478" y="4942635"/>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96" name="Google Shape;2096;p72"/>
          <p:cNvSpPr/>
          <p:nvPr/>
        </p:nvSpPr>
        <p:spPr>
          <a:xfrm flipH="1">
            <a:off x="6815780" y="4985049"/>
            <a:ext cx="621554" cy="770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97" name="Google Shape;2097;p72"/>
          <p:cNvSpPr txBox="1"/>
          <p:nvPr/>
        </p:nvSpPr>
        <p:spPr>
          <a:xfrm flipH="1">
            <a:off x="6849652" y="5004280"/>
            <a:ext cx="318505" cy="107181"/>
          </a:xfrm>
          <a:prstGeom prst="rect">
            <a:avLst/>
          </a:prstGeom>
          <a:solidFill>
            <a:schemeClr val="lt1"/>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050">
              <a:solidFill>
                <a:schemeClr val="dk2"/>
              </a:solidFill>
              <a:latin typeface="Helvetica Neue"/>
              <a:ea typeface="Helvetica Neue"/>
              <a:cs typeface="Helvetica Neue"/>
              <a:sym typeface="Helvetica Neue"/>
            </a:endParaRPr>
          </a:p>
        </p:txBody>
      </p:sp>
      <p:grpSp>
        <p:nvGrpSpPr>
          <p:cNvPr id="2098" name="Google Shape;2098;p72"/>
          <p:cNvGrpSpPr/>
          <p:nvPr/>
        </p:nvGrpSpPr>
        <p:grpSpPr>
          <a:xfrm>
            <a:off x="6945722" y="5070452"/>
            <a:ext cx="382955" cy="621975"/>
            <a:chOff x="1601163" y="3107069"/>
            <a:chExt cx="491846" cy="798829"/>
          </a:xfrm>
        </p:grpSpPr>
        <p:cxnSp>
          <p:nvCxnSpPr>
            <p:cNvPr id="2099" name="Google Shape;2099;p72"/>
            <p:cNvCxnSpPr/>
            <p:nvPr/>
          </p:nvCxnSpPr>
          <p:spPr>
            <a:xfrm>
              <a:off x="1693902" y="3508523"/>
              <a:ext cx="145256" cy="0"/>
            </a:xfrm>
            <a:prstGeom prst="straightConnector1">
              <a:avLst/>
            </a:prstGeom>
            <a:noFill/>
            <a:ln cap="flat" cmpd="sng" w="9525">
              <a:solidFill>
                <a:srgbClr val="0070C0"/>
              </a:solidFill>
              <a:prstDash val="solid"/>
              <a:round/>
              <a:headEnd len="sm" w="sm" type="none"/>
              <a:tailEnd len="sm" w="sm" type="none"/>
            </a:ln>
          </p:spPr>
        </p:cxnSp>
        <p:cxnSp>
          <p:nvCxnSpPr>
            <p:cNvPr id="2100" name="Google Shape;2100;p72"/>
            <p:cNvCxnSpPr/>
            <p:nvPr/>
          </p:nvCxnSpPr>
          <p:spPr>
            <a:xfrm flipH="1" rot="10800000">
              <a:off x="1672730" y="3516239"/>
              <a:ext cx="15425" cy="153008"/>
            </a:xfrm>
            <a:prstGeom prst="straightConnector1">
              <a:avLst/>
            </a:prstGeom>
            <a:noFill/>
            <a:ln cap="flat" cmpd="sng" w="9525">
              <a:solidFill>
                <a:srgbClr val="95EBD4"/>
              </a:solidFill>
              <a:prstDash val="solid"/>
              <a:round/>
              <a:headEnd len="sm" w="sm" type="none"/>
              <a:tailEnd len="sm" w="sm" type="none"/>
            </a:ln>
          </p:spPr>
        </p:cxnSp>
        <p:cxnSp>
          <p:nvCxnSpPr>
            <p:cNvPr id="2101" name="Google Shape;2101;p72"/>
            <p:cNvCxnSpPr/>
            <p:nvPr/>
          </p:nvCxnSpPr>
          <p:spPr>
            <a:xfrm flipH="1" rot="10800000">
              <a:off x="1647435" y="3842334"/>
              <a:ext cx="21866" cy="41333"/>
            </a:xfrm>
            <a:prstGeom prst="straightConnector1">
              <a:avLst/>
            </a:prstGeom>
            <a:noFill/>
            <a:ln cap="flat" cmpd="sng" w="9525">
              <a:solidFill>
                <a:srgbClr val="00B050"/>
              </a:solidFill>
              <a:prstDash val="solid"/>
              <a:round/>
              <a:headEnd len="sm" w="sm" type="none"/>
              <a:tailEnd len="sm" w="sm" type="none"/>
            </a:ln>
          </p:spPr>
        </p:cxnSp>
        <p:cxnSp>
          <p:nvCxnSpPr>
            <p:cNvPr id="2102" name="Google Shape;2102;p72"/>
            <p:cNvCxnSpPr/>
            <p:nvPr/>
          </p:nvCxnSpPr>
          <p:spPr>
            <a:xfrm rot="10800000">
              <a:off x="1669327" y="3678177"/>
              <a:ext cx="0" cy="153008"/>
            </a:xfrm>
            <a:prstGeom prst="straightConnector1">
              <a:avLst/>
            </a:prstGeom>
            <a:noFill/>
            <a:ln cap="flat" cmpd="sng" w="9525">
              <a:solidFill>
                <a:srgbClr val="92D050"/>
              </a:solidFill>
              <a:prstDash val="solid"/>
              <a:round/>
              <a:headEnd len="sm" w="sm" type="none"/>
              <a:tailEnd len="sm" w="sm" type="none"/>
            </a:ln>
          </p:spPr>
        </p:cxnSp>
        <p:cxnSp>
          <p:nvCxnSpPr>
            <p:cNvPr id="2103" name="Google Shape;2103;p72"/>
            <p:cNvCxnSpPr/>
            <p:nvPr/>
          </p:nvCxnSpPr>
          <p:spPr>
            <a:xfrm rot="10800000">
              <a:off x="1853053" y="3515258"/>
              <a:ext cx="27367" cy="146846"/>
            </a:xfrm>
            <a:prstGeom prst="straightConnector1">
              <a:avLst/>
            </a:prstGeom>
            <a:noFill/>
            <a:ln cap="flat" cmpd="sng" w="9525">
              <a:solidFill>
                <a:srgbClr val="953308"/>
              </a:solidFill>
              <a:prstDash val="solid"/>
              <a:round/>
              <a:headEnd len="sm" w="sm" type="none"/>
              <a:tailEnd len="sm" w="sm" type="none"/>
            </a:ln>
          </p:spPr>
        </p:cxnSp>
        <p:cxnSp>
          <p:nvCxnSpPr>
            <p:cNvPr id="2104" name="Google Shape;2104;p72"/>
            <p:cNvCxnSpPr/>
            <p:nvPr/>
          </p:nvCxnSpPr>
          <p:spPr>
            <a:xfrm rot="10800000">
              <a:off x="1877017" y="3671034"/>
              <a:ext cx="0" cy="153008"/>
            </a:xfrm>
            <a:prstGeom prst="straightConnector1">
              <a:avLst/>
            </a:prstGeom>
            <a:noFill/>
            <a:ln cap="flat" cmpd="sng" w="9525">
              <a:solidFill>
                <a:schemeClr val="accent1"/>
              </a:solidFill>
              <a:prstDash val="solid"/>
              <a:round/>
              <a:headEnd len="sm" w="sm" type="none"/>
              <a:tailEnd len="sm" w="sm" type="none"/>
            </a:ln>
          </p:spPr>
        </p:cxnSp>
        <p:cxnSp>
          <p:nvCxnSpPr>
            <p:cNvPr id="2105" name="Google Shape;2105;p72"/>
            <p:cNvCxnSpPr/>
            <p:nvPr/>
          </p:nvCxnSpPr>
          <p:spPr>
            <a:xfrm flipH="1" rot="10800000">
              <a:off x="1776096" y="3204061"/>
              <a:ext cx="6927" cy="292262"/>
            </a:xfrm>
            <a:prstGeom prst="straightConnector1">
              <a:avLst/>
            </a:prstGeom>
            <a:noFill/>
            <a:ln cap="flat" cmpd="sng" w="9525">
              <a:solidFill>
                <a:srgbClr val="050EBB"/>
              </a:solidFill>
              <a:prstDash val="solid"/>
              <a:round/>
              <a:headEnd len="sm" w="sm" type="none"/>
              <a:tailEnd len="sm" w="sm" type="none"/>
            </a:ln>
          </p:spPr>
        </p:cxnSp>
        <p:cxnSp>
          <p:nvCxnSpPr>
            <p:cNvPr id="2106" name="Google Shape;2106;p72"/>
            <p:cNvCxnSpPr/>
            <p:nvPr/>
          </p:nvCxnSpPr>
          <p:spPr>
            <a:xfrm flipH="1" rot="10800000">
              <a:off x="1663860" y="3842334"/>
              <a:ext cx="10933" cy="53632"/>
            </a:xfrm>
            <a:prstGeom prst="straightConnector1">
              <a:avLst/>
            </a:prstGeom>
            <a:noFill/>
            <a:ln cap="flat" cmpd="sng" w="9525">
              <a:solidFill>
                <a:srgbClr val="00B050"/>
              </a:solidFill>
              <a:prstDash val="solid"/>
              <a:round/>
              <a:headEnd len="sm" w="sm" type="none"/>
              <a:tailEnd len="sm" w="sm" type="none"/>
            </a:ln>
          </p:spPr>
        </p:cxnSp>
        <p:cxnSp>
          <p:nvCxnSpPr>
            <p:cNvPr id="2107" name="Google Shape;2107;p72"/>
            <p:cNvCxnSpPr/>
            <p:nvPr/>
          </p:nvCxnSpPr>
          <p:spPr>
            <a:xfrm rot="10800000">
              <a:off x="1876991" y="3830806"/>
              <a:ext cx="23718" cy="58017"/>
            </a:xfrm>
            <a:prstGeom prst="straightConnector1">
              <a:avLst/>
            </a:prstGeom>
            <a:noFill/>
            <a:ln cap="flat" cmpd="sng" w="9525">
              <a:solidFill>
                <a:srgbClr val="FFC000"/>
              </a:solidFill>
              <a:prstDash val="solid"/>
              <a:round/>
              <a:headEnd len="sm" w="sm" type="none"/>
              <a:tailEnd len="sm" w="sm" type="none"/>
            </a:ln>
          </p:spPr>
        </p:cxnSp>
        <p:cxnSp>
          <p:nvCxnSpPr>
            <p:cNvPr id="2108" name="Google Shape;2108;p72"/>
            <p:cNvCxnSpPr/>
            <p:nvPr/>
          </p:nvCxnSpPr>
          <p:spPr>
            <a:xfrm rot="10800000">
              <a:off x="1882483" y="3830805"/>
              <a:ext cx="50182" cy="41333"/>
            </a:xfrm>
            <a:prstGeom prst="straightConnector1">
              <a:avLst/>
            </a:prstGeom>
            <a:noFill/>
            <a:ln cap="flat" cmpd="sng" w="9525">
              <a:solidFill>
                <a:srgbClr val="FFC000"/>
              </a:solidFill>
              <a:prstDash val="solid"/>
              <a:round/>
              <a:headEnd len="sm" w="sm" type="none"/>
              <a:tailEnd len="sm" w="sm" type="none"/>
            </a:ln>
          </p:spPr>
        </p:cxnSp>
        <p:cxnSp>
          <p:nvCxnSpPr>
            <p:cNvPr id="2109" name="Google Shape;2109;p72"/>
            <p:cNvCxnSpPr/>
            <p:nvPr/>
          </p:nvCxnSpPr>
          <p:spPr>
            <a:xfrm flipH="1" rot="10800000">
              <a:off x="1662805" y="3206442"/>
              <a:ext cx="106598" cy="20152"/>
            </a:xfrm>
            <a:prstGeom prst="straightConnector1">
              <a:avLst/>
            </a:prstGeom>
            <a:noFill/>
            <a:ln cap="flat" cmpd="sng" w="9525">
              <a:solidFill>
                <a:srgbClr val="050EBB"/>
              </a:solidFill>
              <a:prstDash val="solid"/>
              <a:round/>
              <a:headEnd len="sm" w="sm" type="none"/>
              <a:tailEnd len="sm" w="sm" type="none"/>
            </a:ln>
          </p:spPr>
        </p:cxnSp>
        <p:cxnSp>
          <p:nvCxnSpPr>
            <p:cNvPr id="2110" name="Google Shape;2110;p72"/>
            <p:cNvCxnSpPr/>
            <p:nvPr/>
          </p:nvCxnSpPr>
          <p:spPr>
            <a:xfrm>
              <a:off x="1898973" y="3206443"/>
              <a:ext cx="55185" cy="83522"/>
            </a:xfrm>
            <a:prstGeom prst="straightConnector1">
              <a:avLst/>
            </a:prstGeom>
            <a:noFill/>
            <a:ln cap="flat" cmpd="sng" w="9525">
              <a:solidFill>
                <a:srgbClr val="128CB2"/>
              </a:solidFill>
              <a:prstDash val="solid"/>
              <a:round/>
              <a:headEnd len="sm" w="sm" type="none"/>
              <a:tailEnd len="sm" w="sm" type="none"/>
            </a:ln>
          </p:spPr>
        </p:cxnSp>
        <p:cxnSp>
          <p:nvCxnSpPr>
            <p:cNvPr id="2111" name="Google Shape;2111;p72"/>
            <p:cNvCxnSpPr/>
            <p:nvPr/>
          </p:nvCxnSpPr>
          <p:spPr>
            <a:xfrm>
              <a:off x="1961713" y="3293086"/>
              <a:ext cx="115211" cy="42413"/>
            </a:xfrm>
            <a:prstGeom prst="straightConnector1">
              <a:avLst/>
            </a:prstGeom>
            <a:noFill/>
            <a:ln cap="flat" cmpd="sng" w="9525">
              <a:solidFill>
                <a:srgbClr val="1CB7E8"/>
              </a:solidFill>
              <a:prstDash val="solid"/>
              <a:round/>
              <a:headEnd len="sm" w="sm" type="none"/>
              <a:tailEnd len="sm" w="sm" type="none"/>
            </a:ln>
          </p:spPr>
        </p:cxnSp>
        <p:cxnSp>
          <p:nvCxnSpPr>
            <p:cNvPr id="2112" name="Google Shape;2112;p72"/>
            <p:cNvCxnSpPr/>
            <p:nvPr/>
          </p:nvCxnSpPr>
          <p:spPr>
            <a:xfrm>
              <a:off x="1795447" y="3206443"/>
              <a:ext cx="90954" cy="0"/>
            </a:xfrm>
            <a:prstGeom prst="straightConnector1">
              <a:avLst/>
            </a:prstGeom>
            <a:noFill/>
            <a:ln cap="flat" cmpd="sng" w="9525">
              <a:solidFill>
                <a:srgbClr val="050EBB"/>
              </a:solidFill>
              <a:prstDash val="solid"/>
              <a:round/>
              <a:headEnd len="sm" w="sm" type="none"/>
              <a:tailEnd len="sm" w="sm" type="none"/>
            </a:ln>
          </p:spPr>
        </p:cxnSp>
        <p:cxnSp>
          <p:nvCxnSpPr>
            <p:cNvPr id="2113" name="Google Shape;2113;p72"/>
            <p:cNvCxnSpPr/>
            <p:nvPr/>
          </p:nvCxnSpPr>
          <p:spPr>
            <a:xfrm flipH="1" rot="10800000">
              <a:off x="1632778" y="3231235"/>
              <a:ext cx="17435" cy="104264"/>
            </a:xfrm>
            <a:prstGeom prst="straightConnector1">
              <a:avLst/>
            </a:prstGeom>
            <a:noFill/>
            <a:ln cap="flat" cmpd="sng" w="9525">
              <a:solidFill>
                <a:srgbClr val="1722F9"/>
              </a:solidFill>
              <a:prstDash val="solid"/>
              <a:round/>
              <a:headEnd len="sm" w="sm" type="none"/>
              <a:tailEnd len="sm" w="sm" type="none"/>
            </a:ln>
          </p:spPr>
        </p:cxnSp>
        <p:cxnSp>
          <p:nvCxnSpPr>
            <p:cNvPr id="2114" name="Google Shape;2114;p72"/>
            <p:cNvCxnSpPr/>
            <p:nvPr/>
          </p:nvCxnSpPr>
          <p:spPr>
            <a:xfrm flipH="1" rot="10800000">
              <a:off x="1608705" y="3342898"/>
              <a:ext cx="19997" cy="126985"/>
            </a:xfrm>
            <a:prstGeom prst="straightConnector1">
              <a:avLst/>
            </a:prstGeom>
            <a:noFill/>
            <a:ln cap="flat" cmpd="sng" w="9525">
              <a:solidFill>
                <a:srgbClr val="7178FB"/>
              </a:solidFill>
              <a:prstDash val="solid"/>
              <a:round/>
              <a:headEnd len="sm" w="sm" type="none"/>
              <a:tailEnd len="sm" w="sm" type="none"/>
            </a:ln>
          </p:spPr>
        </p:cxnSp>
        <p:cxnSp>
          <p:nvCxnSpPr>
            <p:cNvPr id="2115" name="Google Shape;2115;p72"/>
            <p:cNvCxnSpPr/>
            <p:nvPr/>
          </p:nvCxnSpPr>
          <p:spPr>
            <a:xfrm flipH="1" rot="10800000">
              <a:off x="1784778" y="3119907"/>
              <a:ext cx="22578" cy="77685"/>
            </a:xfrm>
            <a:prstGeom prst="straightConnector1">
              <a:avLst/>
            </a:prstGeom>
            <a:noFill/>
            <a:ln cap="flat" cmpd="sng" w="9525">
              <a:solidFill>
                <a:srgbClr val="9816E8"/>
              </a:solidFill>
              <a:prstDash val="solid"/>
              <a:round/>
              <a:headEnd len="sm" w="sm" type="none"/>
              <a:tailEnd len="sm" w="sm" type="none"/>
            </a:ln>
          </p:spPr>
        </p:cxnSp>
        <p:cxnSp>
          <p:nvCxnSpPr>
            <p:cNvPr id="2116" name="Google Shape;2116;p72"/>
            <p:cNvCxnSpPr/>
            <p:nvPr/>
          </p:nvCxnSpPr>
          <p:spPr>
            <a:xfrm flipH="1" rot="10800000">
              <a:off x="1712444" y="3112469"/>
              <a:ext cx="92349" cy="12200"/>
            </a:xfrm>
            <a:prstGeom prst="straightConnector1">
              <a:avLst/>
            </a:prstGeom>
            <a:noFill/>
            <a:ln cap="flat" cmpd="sng" w="9525">
              <a:solidFill>
                <a:srgbClr val="D059F5"/>
              </a:solidFill>
              <a:prstDash val="solid"/>
              <a:round/>
              <a:headEnd len="sm" w="sm" type="none"/>
              <a:tailEnd len="sm" w="sm" type="none"/>
            </a:ln>
          </p:spPr>
        </p:cxnSp>
        <p:sp>
          <p:nvSpPr>
            <p:cNvPr id="2117" name="Google Shape;2117;p72"/>
            <p:cNvSpPr/>
            <p:nvPr/>
          </p:nvSpPr>
          <p:spPr>
            <a:xfrm>
              <a:off x="1956514" y="3283923"/>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8" name="Google Shape;2118;p72"/>
            <p:cNvSpPr/>
            <p:nvPr/>
          </p:nvSpPr>
          <p:spPr>
            <a:xfrm>
              <a:off x="2082209" y="3333342"/>
              <a:ext cx="10800" cy="10800"/>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9" name="Google Shape;2119;p72"/>
            <p:cNvSpPr/>
            <p:nvPr/>
          </p:nvSpPr>
          <p:spPr>
            <a:xfrm>
              <a:off x="1893991" y="3198697"/>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0" name="Google Shape;2120;p72"/>
            <p:cNvSpPr/>
            <p:nvPr/>
          </p:nvSpPr>
          <p:spPr>
            <a:xfrm>
              <a:off x="1808336" y="3107069"/>
              <a:ext cx="10800" cy="10800"/>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1" name="Google Shape;2121;p72"/>
            <p:cNvSpPr/>
            <p:nvPr/>
          </p:nvSpPr>
          <p:spPr>
            <a:xfrm>
              <a:off x="1697442" y="3122400"/>
              <a:ext cx="10800" cy="10800"/>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2" name="Google Shape;2122;p72"/>
            <p:cNvSpPr/>
            <p:nvPr/>
          </p:nvSpPr>
          <p:spPr>
            <a:xfrm>
              <a:off x="1650133" y="3220179"/>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3" name="Google Shape;2123;p72"/>
            <p:cNvSpPr/>
            <p:nvPr/>
          </p:nvSpPr>
          <p:spPr>
            <a:xfrm>
              <a:off x="1628209" y="3328830"/>
              <a:ext cx="10800" cy="10800"/>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4" name="Google Shape;2124;p72"/>
            <p:cNvSpPr/>
            <p:nvPr/>
          </p:nvSpPr>
          <p:spPr>
            <a:xfrm>
              <a:off x="1601163" y="3463090"/>
              <a:ext cx="10800" cy="10800"/>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5" name="Google Shape;2125;p72"/>
            <p:cNvSpPr/>
            <p:nvPr/>
          </p:nvSpPr>
          <p:spPr>
            <a:xfrm>
              <a:off x="1773077" y="3195678"/>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6" name="Google Shape;2126;p72"/>
            <p:cNvSpPr/>
            <p:nvPr/>
          </p:nvSpPr>
          <p:spPr>
            <a:xfrm>
              <a:off x="1783154" y="3488176"/>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7" name="Google Shape;2127;p72"/>
            <p:cNvSpPr/>
            <p:nvPr/>
          </p:nvSpPr>
          <p:spPr>
            <a:xfrm>
              <a:off x="1848885" y="3499809"/>
              <a:ext cx="10800" cy="10800"/>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8" name="Google Shape;2128;p72"/>
            <p:cNvSpPr/>
            <p:nvPr/>
          </p:nvSpPr>
          <p:spPr>
            <a:xfrm>
              <a:off x="1678340" y="3502658"/>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9" name="Google Shape;2129;p72"/>
            <p:cNvSpPr/>
            <p:nvPr/>
          </p:nvSpPr>
          <p:spPr>
            <a:xfrm>
              <a:off x="1881448" y="3659771"/>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0" name="Google Shape;2130;p72"/>
            <p:cNvSpPr/>
            <p:nvPr/>
          </p:nvSpPr>
          <p:spPr>
            <a:xfrm>
              <a:off x="1657106" y="3666914"/>
              <a:ext cx="10800" cy="10800"/>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1" name="Google Shape;2131;p72"/>
            <p:cNvSpPr/>
            <p:nvPr/>
          </p:nvSpPr>
          <p:spPr>
            <a:xfrm>
              <a:off x="1869457" y="3821029"/>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2" name="Google Shape;2132;p72"/>
            <p:cNvSpPr/>
            <p:nvPr/>
          </p:nvSpPr>
          <p:spPr>
            <a:xfrm>
              <a:off x="1933280" y="3865876"/>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3" name="Google Shape;2133;p72"/>
            <p:cNvSpPr/>
            <p:nvPr/>
          </p:nvSpPr>
          <p:spPr>
            <a:xfrm>
              <a:off x="1895096" y="3895098"/>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4" name="Google Shape;2134;p72"/>
            <p:cNvSpPr/>
            <p:nvPr/>
          </p:nvSpPr>
          <p:spPr>
            <a:xfrm>
              <a:off x="1659099" y="3833186"/>
              <a:ext cx="10800" cy="10800"/>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5" name="Google Shape;2135;p72"/>
            <p:cNvSpPr/>
            <p:nvPr/>
          </p:nvSpPr>
          <p:spPr>
            <a:xfrm>
              <a:off x="1628797" y="3888111"/>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36" name="Google Shape;2136;p72"/>
            <p:cNvSpPr/>
            <p:nvPr/>
          </p:nvSpPr>
          <p:spPr>
            <a:xfrm>
              <a:off x="1662951" y="3894142"/>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2137" name="Google Shape;2137;p72"/>
          <p:cNvSpPr/>
          <p:nvPr/>
        </p:nvSpPr>
        <p:spPr>
          <a:xfrm flipH="1">
            <a:off x="7687655" y="4772981"/>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38" name="Google Shape;2138;p72"/>
          <p:cNvSpPr/>
          <p:nvPr/>
        </p:nvSpPr>
        <p:spPr>
          <a:xfrm flipH="1">
            <a:off x="7756957" y="4815395"/>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39" name="Google Shape;2139;p72"/>
          <p:cNvSpPr/>
          <p:nvPr/>
        </p:nvSpPr>
        <p:spPr>
          <a:xfrm flipH="1">
            <a:off x="7826260" y="4857808"/>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40" name="Google Shape;2140;p72"/>
          <p:cNvSpPr/>
          <p:nvPr/>
        </p:nvSpPr>
        <p:spPr>
          <a:xfrm flipH="1">
            <a:off x="7895562" y="4900222"/>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41" name="Google Shape;2141;p72"/>
          <p:cNvSpPr/>
          <p:nvPr/>
        </p:nvSpPr>
        <p:spPr>
          <a:xfrm flipH="1">
            <a:off x="7964864" y="4942635"/>
            <a:ext cx="621554" cy="770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42" name="Google Shape;2142;p72"/>
          <p:cNvSpPr/>
          <p:nvPr/>
        </p:nvSpPr>
        <p:spPr>
          <a:xfrm flipH="1">
            <a:off x="8034167" y="4985049"/>
            <a:ext cx="621554" cy="770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143" name="Google Shape;2143;p72"/>
          <p:cNvGrpSpPr/>
          <p:nvPr/>
        </p:nvGrpSpPr>
        <p:grpSpPr>
          <a:xfrm>
            <a:off x="8157995" y="5070452"/>
            <a:ext cx="382955" cy="621975"/>
            <a:chOff x="1601163" y="3107069"/>
            <a:chExt cx="491846" cy="798829"/>
          </a:xfrm>
        </p:grpSpPr>
        <p:cxnSp>
          <p:nvCxnSpPr>
            <p:cNvPr id="2144" name="Google Shape;2144;p72"/>
            <p:cNvCxnSpPr/>
            <p:nvPr/>
          </p:nvCxnSpPr>
          <p:spPr>
            <a:xfrm>
              <a:off x="1693902" y="3508523"/>
              <a:ext cx="145256" cy="0"/>
            </a:xfrm>
            <a:prstGeom prst="straightConnector1">
              <a:avLst/>
            </a:prstGeom>
            <a:noFill/>
            <a:ln cap="flat" cmpd="sng" w="9525">
              <a:solidFill>
                <a:srgbClr val="0070C0"/>
              </a:solidFill>
              <a:prstDash val="solid"/>
              <a:round/>
              <a:headEnd len="sm" w="sm" type="none"/>
              <a:tailEnd len="sm" w="sm" type="none"/>
            </a:ln>
          </p:spPr>
        </p:cxnSp>
        <p:cxnSp>
          <p:nvCxnSpPr>
            <p:cNvPr id="2145" name="Google Shape;2145;p72"/>
            <p:cNvCxnSpPr/>
            <p:nvPr/>
          </p:nvCxnSpPr>
          <p:spPr>
            <a:xfrm flipH="1" rot="10800000">
              <a:off x="1672730" y="3516239"/>
              <a:ext cx="15425" cy="153008"/>
            </a:xfrm>
            <a:prstGeom prst="straightConnector1">
              <a:avLst/>
            </a:prstGeom>
            <a:noFill/>
            <a:ln cap="flat" cmpd="sng" w="9525">
              <a:solidFill>
                <a:srgbClr val="95EBD4"/>
              </a:solidFill>
              <a:prstDash val="solid"/>
              <a:round/>
              <a:headEnd len="sm" w="sm" type="none"/>
              <a:tailEnd len="sm" w="sm" type="none"/>
            </a:ln>
          </p:spPr>
        </p:cxnSp>
        <p:cxnSp>
          <p:nvCxnSpPr>
            <p:cNvPr id="2146" name="Google Shape;2146;p72"/>
            <p:cNvCxnSpPr/>
            <p:nvPr/>
          </p:nvCxnSpPr>
          <p:spPr>
            <a:xfrm flipH="1" rot="10800000">
              <a:off x="1647435" y="3842334"/>
              <a:ext cx="21866" cy="41333"/>
            </a:xfrm>
            <a:prstGeom prst="straightConnector1">
              <a:avLst/>
            </a:prstGeom>
            <a:noFill/>
            <a:ln cap="flat" cmpd="sng" w="9525">
              <a:solidFill>
                <a:srgbClr val="00B050"/>
              </a:solidFill>
              <a:prstDash val="solid"/>
              <a:round/>
              <a:headEnd len="sm" w="sm" type="none"/>
              <a:tailEnd len="sm" w="sm" type="none"/>
            </a:ln>
          </p:spPr>
        </p:cxnSp>
        <p:cxnSp>
          <p:nvCxnSpPr>
            <p:cNvPr id="2147" name="Google Shape;2147;p72"/>
            <p:cNvCxnSpPr/>
            <p:nvPr/>
          </p:nvCxnSpPr>
          <p:spPr>
            <a:xfrm rot="10800000">
              <a:off x="1669327" y="3678177"/>
              <a:ext cx="0" cy="153008"/>
            </a:xfrm>
            <a:prstGeom prst="straightConnector1">
              <a:avLst/>
            </a:prstGeom>
            <a:noFill/>
            <a:ln cap="flat" cmpd="sng" w="9525">
              <a:solidFill>
                <a:srgbClr val="92D050"/>
              </a:solidFill>
              <a:prstDash val="solid"/>
              <a:round/>
              <a:headEnd len="sm" w="sm" type="none"/>
              <a:tailEnd len="sm" w="sm" type="none"/>
            </a:ln>
          </p:spPr>
        </p:cxnSp>
        <p:cxnSp>
          <p:nvCxnSpPr>
            <p:cNvPr id="2148" name="Google Shape;2148;p72"/>
            <p:cNvCxnSpPr/>
            <p:nvPr/>
          </p:nvCxnSpPr>
          <p:spPr>
            <a:xfrm rot="10800000">
              <a:off x="1853053" y="3515258"/>
              <a:ext cx="27367" cy="146846"/>
            </a:xfrm>
            <a:prstGeom prst="straightConnector1">
              <a:avLst/>
            </a:prstGeom>
            <a:noFill/>
            <a:ln cap="flat" cmpd="sng" w="9525">
              <a:solidFill>
                <a:srgbClr val="953308"/>
              </a:solidFill>
              <a:prstDash val="solid"/>
              <a:round/>
              <a:headEnd len="sm" w="sm" type="none"/>
              <a:tailEnd len="sm" w="sm" type="none"/>
            </a:ln>
          </p:spPr>
        </p:cxnSp>
        <p:cxnSp>
          <p:nvCxnSpPr>
            <p:cNvPr id="2149" name="Google Shape;2149;p72"/>
            <p:cNvCxnSpPr/>
            <p:nvPr/>
          </p:nvCxnSpPr>
          <p:spPr>
            <a:xfrm rot="10800000">
              <a:off x="1877017" y="3671034"/>
              <a:ext cx="0" cy="153008"/>
            </a:xfrm>
            <a:prstGeom prst="straightConnector1">
              <a:avLst/>
            </a:prstGeom>
            <a:noFill/>
            <a:ln cap="flat" cmpd="sng" w="9525">
              <a:solidFill>
                <a:schemeClr val="accent1"/>
              </a:solidFill>
              <a:prstDash val="solid"/>
              <a:round/>
              <a:headEnd len="sm" w="sm" type="none"/>
              <a:tailEnd len="sm" w="sm" type="none"/>
            </a:ln>
          </p:spPr>
        </p:cxnSp>
        <p:cxnSp>
          <p:nvCxnSpPr>
            <p:cNvPr id="2150" name="Google Shape;2150;p72"/>
            <p:cNvCxnSpPr/>
            <p:nvPr/>
          </p:nvCxnSpPr>
          <p:spPr>
            <a:xfrm flipH="1" rot="10800000">
              <a:off x="1776096" y="3204061"/>
              <a:ext cx="6927" cy="292262"/>
            </a:xfrm>
            <a:prstGeom prst="straightConnector1">
              <a:avLst/>
            </a:prstGeom>
            <a:noFill/>
            <a:ln cap="flat" cmpd="sng" w="9525">
              <a:solidFill>
                <a:srgbClr val="050EBB"/>
              </a:solidFill>
              <a:prstDash val="solid"/>
              <a:round/>
              <a:headEnd len="sm" w="sm" type="none"/>
              <a:tailEnd len="sm" w="sm" type="none"/>
            </a:ln>
          </p:spPr>
        </p:cxnSp>
        <p:cxnSp>
          <p:nvCxnSpPr>
            <p:cNvPr id="2151" name="Google Shape;2151;p72"/>
            <p:cNvCxnSpPr/>
            <p:nvPr/>
          </p:nvCxnSpPr>
          <p:spPr>
            <a:xfrm flipH="1" rot="10800000">
              <a:off x="1663860" y="3842334"/>
              <a:ext cx="10933" cy="53632"/>
            </a:xfrm>
            <a:prstGeom prst="straightConnector1">
              <a:avLst/>
            </a:prstGeom>
            <a:noFill/>
            <a:ln cap="flat" cmpd="sng" w="9525">
              <a:solidFill>
                <a:srgbClr val="00B050"/>
              </a:solidFill>
              <a:prstDash val="solid"/>
              <a:round/>
              <a:headEnd len="sm" w="sm" type="none"/>
              <a:tailEnd len="sm" w="sm" type="none"/>
            </a:ln>
          </p:spPr>
        </p:cxnSp>
        <p:cxnSp>
          <p:nvCxnSpPr>
            <p:cNvPr id="2152" name="Google Shape;2152;p72"/>
            <p:cNvCxnSpPr/>
            <p:nvPr/>
          </p:nvCxnSpPr>
          <p:spPr>
            <a:xfrm rot="10800000">
              <a:off x="1876991" y="3830806"/>
              <a:ext cx="23718" cy="58017"/>
            </a:xfrm>
            <a:prstGeom prst="straightConnector1">
              <a:avLst/>
            </a:prstGeom>
            <a:noFill/>
            <a:ln cap="flat" cmpd="sng" w="9525">
              <a:solidFill>
                <a:srgbClr val="FFC000"/>
              </a:solidFill>
              <a:prstDash val="solid"/>
              <a:round/>
              <a:headEnd len="sm" w="sm" type="none"/>
              <a:tailEnd len="sm" w="sm" type="none"/>
            </a:ln>
          </p:spPr>
        </p:cxnSp>
        <p:cxnSp>
          <p:nvCxnSpPr>
            <p:cNvPr id="2153" name="Google Shape;2153;p72"/>
            <p:cNvCxnSpPr/>
            <p:nvPr/>
          </p:nvCxnSpPr>
          <p:spPr>
            <a:xfrm rot="10800000">
              <a:off x="1882483" y="3830805"/>
              <a:ext cx="50182" cy="41333"/>
            </a:xfrm>
            <a:prstGeom prst="straightConnector1">
              <a:avLst/>
            </a:prstGeom>
            <a:noFill/>
            <a:ln cap="flat" cmpd="sng" w="9525">
              <a:solidFill>
                <a:srgbClr val="FFC000"/>
              </a:solidFill>
              <a:prstDash val="solid"/>
              <a:round/>
              <a:headEnd len="sm" w="sm" type="none"/>
              <a:tailEnd len="sm" w="sm" type="none"/>
            </a:ln>
          </p:spPr>
        </p:cxnSp>
        <p:cxnSp>
          <p:nvCxnSpPr>
            <p:cNvPr id="2154" name="Google Shape;2154;p72"/>
            <p:cNvCxnSpPr/>
            <p:nvPr/>
          </p:nvCxnSpPr>
          <p:spPr>
            <a:xfrm flipH="1" rot="10800000">
              <a:off x="1662805" y="3206442"/>
              <a:ext cx="106598" cy="20152"/>
            </a:xfrm>
            <a:prstGeom prst="straightConnector1">
              <a:avLst/>
            </a:prstGeom>
            <a:noFill/>
            <a:ln cap="flat" cmpd="sng" w="9525">
              <a:solidFill>
                <a:srgbClr val="050EBB"/>
              </a:solidFill>
              <a:prstDash val="solid"/>
              <a:round/>
              <a:headEnd len="sm" w="sm" type="none"/>
              <a:tailEnd len="sm" w="sm" type="none"/>
            </a:ln>
          </p:spPr>
        </p:cxnSp>
        <p:cxnSp>
          <p:nvCxnSpPr>
            <p:cNvPr id="2155" name="Google Shape;2155;p72"/>
            <p:cNvCxnSpPr/>
            <p:nvPr/>
          </p:nvCxnSpPr>
          <p:spPr>
            <a:xfrm>
              <a:off x="1898973" y="3206443"/>
              <a:ext cx="55185" cy="83522"/>
            </a:xfrm>
            <a:prstGeom prst="straightConnector1">
              <a:avLst/>
            </a:prstGeom>
            <a:noFill/>
            <a:ln cap="flat" cmpd="sng" w="9525">
              <a:solidFill>
                <a:srgbClr val="128CB2"/>
              </a:solidFill>
              <a:prstDash val="solid"/>
              <a:round/>
              <a:headEnd len="sm" w="sm" type="none"/>
              <a:tailEnd len="sm" w="sm" type="none"/>
            </a:ln>
          </p:spPr>
        </p:cxnSp>
        <p:cxnSp>
          <p:nvCxnSpPr>
            <p:cNvPr id="2156" name="Google Shape;2156;p72"/>
            <p:cNvCxnSpPr/>
            <p:nvPr/>
          </p:nvCxnSpPr>
          <p:spPr>
            <a:xfrm>
              <a:off x="1961713" y="3293086"/>
              <a:ext cx="115211" cy="42413"/>
            </a:xfrm>
            <a:prstGeom prst="straightConnector1">
              <a:avLst/>
            </a:prstGeom>
            <a:noFill/>
            <a:ln cap="flat" cmpd="sng" w="9525">
              <a:solidFill>
                <a:srgbClr val="1CB7E8"/>
              </a:solidFill>
              <a:prstDash val="solid"/>
              <a:round/>
              <a:headEnd len="sm" w="sm" type="none"/>
              <a:tailEnd len="sm" w="sm" type="none"/>
            </a:ln>
          </p:spPr>
        </p:cxnSp>
        <p:cxnSp>
          <p:nvCxnSpPr>
            <p:cNvPr id="2157" name="Google Shape;2157;p72"/>
            <p:cNvCxnSpPr/>
            <p:nvPr/>
          </p:nvCxnSpPr>
          <p:spPr>
            <a:xfrm>
              <a:off x="1795447" y="3206443"/>
              <a:ext cx="90954" cy="0"/>
            </a:xfrm>
            <a:prstGeom prst="straightConnector1">
              <a:avLst/>
            </a:prstGeom>
            <a:noFill/>
            <a:ln cap="flat" cmpd="sng" w="9525">
              <a:solidFill>
                <a:srgbClr val="050EBB"/>
              </a:solidFill>
              <a:prstDash val="solid"/>
              <a:round/>
              <a:headEnd len="sm" w="sm" type="none"/>
              <a:tailEnd len="sm" w="sm" type="none"/>
            </a:ln>
          </p:spPr>
        </p:cxnSp>
        <p:cxnSp>
          <p:nvCxnSpPr>
            <p:cNvPr id="2158" name="Google Shape;2158;p72"/>
            <p:cNvCxnSpPr/>
            <p:nvPr/>
          </p:nvCxnSpPr>
          <p:spPr>
            <a:xfrm flipH="1" rot="10800000">
              <a:off x="1632778" y="3231235"/>
              <a:ext cx="17435" cy="104264"/>
            </a:xfrm>
            <a:prstGeom prst="straightConnector1">
              <a:avLst/>
            </a:prstGeom>
            <a:noFill/>
            <a:ln cap="flat" cmpd="sng" w="9525">
              <a:solidFill>
                <a:srgbClr val="1722F9"/>
              </a:solidFill>
              <a:prstDash val="solid"/>
              <a:round/>
              <a:headEnd len="sm" w="sm" type="none"/>
              <a:tailEnd len="sm" w="sm" type="none"/>
            </a:ln>
          </p:spPr>
        </p:cxnSp>
        <p:cxnSp>
          <p:nvCxnSpPr>
            <p:cNvPr id="2159" name="Google Shape;2159;p72"/>
            <p:cNvCxnSpPr/>
            <p:nvPr/>
          </p:nvCxnSpPr>
          <p:spPr>
            <a:xfrm flipH="1" rot="10800000">
              <a:off x="1608705" y="3342898"/>
              <a:ext cx="19997" cy="126985"/>
            </a:xfrm>
            <a:prstGeom prst="straightConnector1">
              <a:avLst/>
            </a:prstGeom>
            <a:noFill/>
            <a:ln cap="flat" cmpd="sng" w="9525">
              <a:solidFill>
                <a:srgbClr val="7178FB"/>
              </a:solidFill>
              <a:prstDash val="solid"/>
              <a:round/>
              <a:headEnd len="sm" w="sm" type="none"/>
              <a:tailEnd len="sm" w="sm" type="none"/>
            </a:ln>
          </p:spPr>
        </p:cxnSp>
        <p:cxnSp>
          <p:nvCxnSpPr>
            <p:cNvPr id="2160" name="Google Shape;2160;p72"/>
            <p:cNvCxnSpPr/>
            <p:nvPr/>
          </p:nvCxnSpPr>
          <p:spPr>
            <a:xfrm flipH="1" rot="10800000">
              <a:off x="1784778" y="3119907"/>
              <a:ext cx="22578" cy="77685"/>
            </a:xfrm>
            <a:prstGeom prst="straightConnector1">
              <a:avLst/>
            </a:prstGeom>
            <a:noFill/>
            <a:ln cap="flat" cmpd="sng" w="9525">
              <a:solidFill>
                <a:srgbClr val="9816E8"/>
              </a:solidFill>
              <a:prstDash val="solid"/>
              <a:round/>
              <a:headEnd len="sm" w="sm" type="none"/>
              <a:tailEnd len="sm" w="sm" type="none"/>
            </a:ln>
          </p:spPr>
        </p:cxnSp>
        <p:cxnSp>
          <p:nvCxnSpPr>
            <p:cNvPr id="2161" name="Google Shape;2161;p72"/>
            <p:cNvCxnSpPr/>
            <p:nvPr/>
          </p:nvCxnSpPr>
          <p:spPr>
            <a:xfrm flipH="1" rot="10800000">
              <a:off x="1712444" y="3112469"/>
              <a:ext cx="92349" cy="12200"/>
            </a:xfrm>
            <a:prstGeom prst="straightConnector1">
              <a:avLst/>
            </a:prstGeom>
            <a:noFill/>
            <a:ln cap="flat" cmpd="sng" w="9525">
              <a:solidFill>
                <a:srgbClr val="D059F5"/>
              </a:solidFill>
              <a:prstDash val="solid"/>
              <a:round/>
              <a:headEnd len="sm" w="sm" type="none"/>
              <a:tailEnd len="sm" w="sm" type="none"/>
            </a:ln>
          </p:spPr>
        </p:cxnSp>
        <p:sp>
          <p:nvSpPr>
            <p:cNvPr id="2162" name="Google Shape;2162;p72"/>
            <p:cNvSpPr/>
            <p:nvPr/>
          </p:nvSpPr>
          <p:spPr>
            <a:xfrm>
              <a:off x="1956514" y="3283923"/>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3" name="Google Shape;2163;p72"/>
            <p:cNvSpPr/>
            <p:nvPr/>
          </p:nvSpPr>
          <p:spPr>
            <a:xfrm>
              <a:off x="2082209" y="3333342"/>
              <a:ext cx="10800" cy="10800"/>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4" name="Google Shape;2164;p72"/>
            <p:cNvSpPr/>
            <p:nvPr/>
          </p:nvSpPr>
          <p:spPr>
            <a:xfrm>
              <a:off x="1893991" y="3198697"/>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5" name="Google Shape;2165;p72"/>
            <p:cNvSpPr/>
            <p:nvPr/>
          </p:nvSpPr>
          <p:spPr>
            <a:xfrm>
              <a:off x="1808336" y="3107069"/>
              <a:ext cx="10800" cy="10800"/>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6" name="Google Shape;2166;p72"/>
            <p:cNvSpPr/>
            <p:nvPr/>
          </p:nvSpPr>
          <p:spPr>
            <a:xfrm>
              <a:off x="1697442" y="3122400"/>
              <a:ext cx="10800" cy="10800"/>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7" name="Google Shape;2167;p72"/>
            <p:cNvSpPr/>
            <p:nvPr/>
          </p:nvSpPr>
          <p:spPr>
            <a:xfrm>
              <a:off x="1650133" y="3220179"/>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8" name="Google Shape;2168;p72"/>
            <p:cNvSpPr/>
            <p:nvPr/>
          </p:nvSpPr>
          <p:spPr>
            <a:xfrm>
              <a:off x="1628209" y="3328830"/>
              <a:ext cx="10800" cy="10800"/>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69" name="Google Shape;2169;p72"/>
            <p:cNvSpPr/>
            <p:nvPr/>
          </p:nvSpPr>
          <p:spPr>
            <a:xfrm>
              <a:off x="1601163" y="3463090"/>
              <a:ext cx="10800" cy="10800"/>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0" name="Google Shape;2170;p72"/>
            <p:cNvSpPr/>
            <p:nvPr/>
          </p:nvSpPr>
          <p:spPr>
            <a:xfrm>
              <a:off x="1773077" y="3195678"/>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1" name="Google Shape;2171;p72"/>
            <p:cNvSpPr/>
            <p:nvPr/>
          </p:nvSpPr>
          <p:spPr>
            <a:xfrm>
              <a:off x="1783154" y="3488176"/>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2" name="Google Shape;2172;p72"/>
            <p:cNvSpPr/>
            <p:nvPr/>
          </p:nvSpPr>
          <p:spPr>
            <a:xfrm>
              <a:off x="1848885" y="3499809"/>
              <a:ext cx="10800" cy="10800"/>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3" name="Google Shape;2173;p72"/>
            <p:cNvSpPr/>
            <p:nvPr/>
          </p:nvSpPr>
          <p:spPr>
            <a:xfrm>
              <a:off x="1678340" y="3502658"/>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4" name="Google Shape;2174;p72"/>
            <p:cNvSpPr/>
            <p:nvPr/>
          </p:nvSpPr>
          <p:spPr>
            <a:xfrm>
              <a:off x="1881448" y="3659771"/>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5" name="Google Shape;2175;p72"/>
            <p:cNvSpPr/>
            <p:nvPr/>
          </p:nvSpPr>
          <p:spPr>
            <a:xfrm>
              <a:off x="1657106" y="3666914"/>
              <a:ext cx="10800" cy="10800"/>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6" name="Google Shape;2176;p72"/>
            <p:cNvSpPr/>
            <p:nvPr/>
          </p:nvSpPr>
          <p:spPr>
            <a:xfrm>
              <a:off x="1869457" y="3821029"/>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7" name="Google Shape;2177;p72"/>
            <p:cNvSpPr/>
            <p:nvPr/>
          </p:nvSpPr>
          <p:spPr>
            <a:xfrm>
              <a:off x="1933280" y="3865876"/>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8" name="Google Shape;2178;p72"/>
            <p:cNvSpPr/>
            <p:nvPr/>
          </p:nvSpPr>
          <p:spPr>
            <a:xfrm>
              <a:off x="1895096" y="3895098"/>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9" name="Google Shape;2179;p72"/>
            <p:cNvSpPr/>
            <p:nvPr/>
          </p:nvSpPr>
          <p:spPr>
            <a:xfrm>
              <a:off x="1659099" y="3833186"/>
              <a:ext cx="10800" cy="10800"/>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0" name="Google Shape;2180;p72"/>
            <p:cNvSpPr/>
            <p:nvPr/>
          </p:nvSpPr>
          <p:spPr>
            <a:xfrm>
              <a:off x="1628797" y="3888111"/>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81" name="Google Shape;2181;p72"/>
            <p:cNvSpPr/>
            <p:nvPr/>
          </p:nvSpPr>
          <p:spPr>
            <a:xfrm>
              <a:off x="1662951" y="3894142"/>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2182" name="Google Shape;2182;p72"/>
          <p:cNvSpPr/>
          <p:nvPr/>
        </p:nvSpPr>
        <p:spPr>
          <a:xfrm flipH="1">
            <a:off x="8941285" y="4772981"/>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83" name="Google Shape;2183;p72"/>
          <p:cNvSpPr/>
          <p:nvPr/>
        </p:nvSpPr>
        <p:spPr>
          <a:xfrm flipH="1">
            <a:off x="9010587" y="4815395"/>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84" name="Google Shape;2184;p72"/>
          <p:cNvSpPr/>
          <p:nvPr/>
        </p:nvSpPr>
        <p:spPr>
          <a:xfrm flipH="1">
            <a:off x="9079890" y="4857808"/>
            <a:ext cx="621554" cy="770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85" name="Google Shape;2185;p72"/>
          <p:cNvSpPr/>
          <p:nvPr/>
        </p:nvSpPr>
        <p:spPr>
          <a:xfrm flipH="1">
            <a:off x="9149192" y="4900222"/>
            <a:ext cx="621554" cy="770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86" name="Google Shape;2186;p72"/>
          <p:cNvSpPr/>
          <p:nvPr/>
        </p:nvSpPr>
        <p:spPr>
          <a:xfrm flipH="1">
            <a:off x="9218494" y="4942635"/>
            <a:ext cx="621554" cy="770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87" name="Google Shape;2187;p72"/>
          <p:cNvSpPr/>
          <p:nvPr/>
        </p:nvSpPr>
        <p:spPr>
          <a:xfrm flipH="1">
            <a:off x="9287797" y="4985049"/>
            <a:ext cx="621554" cy="770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88" name="Google Shape;2188;p72"/>
          <p:cNvSpPr txBox="1"/>
          <p:nvPr/>
        </p:nvSpPr>
        <p:spPr>
          <a:xfrm flipH="1">
            <a:off x="9321669" y="5004280"/>
            <a:ext cx="318505" cy="107181"/>
          </a:xfrm>
          <a:prstGeom prst="rect">
            <a:avLst/>
          </a:prstGeom>
          <a:solidFill>
            <a:schemeClr val="lt1"/>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050">
              <a:solidFill>
                <a:schemeClr val="dk2"/>
              </a:solidFill>
              <a:latin typeface="Helvetica Neue"/>
              <a:ea typeface="Helvetica Neue"/>
              <a:cs typeface="Helvetica Neue"/>
              <a:sym typeface="Helvetica Neue"/>
            </a:endParaRPr>
          </a:p>
        </p:txBody>
      </p:sp>
      <p:grpSp>
        <p:nvGrpSpPr>
          <p:cNvPr id="2189" name="Google Shape;2189;p72"/>
          <p:cNvGrpSpPr/>
          <p:nvPr/>
        </p:nvGrpSpPr>
        <p:grpSpPr>
          <a:xfrm>
            <a:off x="9418759" y="5070452"/>
            <a:ext cx="382955" cy="621975"/>
            <a:chOff x="1601163" y="3107069"/>
            <a:chExt cx="491846" cy="798829"/>
          </a:xfrm>
        </p:grpSpPr>
        <p:cxnSp>
          <p:nvCxnSpPr>
            <p:cNvPr id="2190" name="Google Shape;2190;p72"/>
            <p:cNvCxnSpPr/>
            <p:nvPr/>
          </p:nvCxnSpPr>
          <p:spPr>
            <a:xfrm>
              <a:off x="1693902" y="3508523"/>
              <a:ext cx="145256" cy="0"/>
            </a:xfrm>
            <a:prstGeom prst="straightConnector1">
              <a:avLst/>
            </a:prstGeom>
            <a:noFill/>
            <a:ln cap="flat" cmpd="sng" w="9525">
              <a:solidFill>
                <a:srgbClr val="0070C0"/>
              </a:solidFill>
              <a:prstDash val="solid"/>
              <a:round/>
              <a:headEnd len="sm" w="sm" type="none"/>
              <a:tailEnd len="sm" w="sm" type="none"/>
            </a:ln>
          </p:spPr>
        </p:cxnSp>
        <p:cxnSp>
          <p:nvCxnSpPr>
            <p:cNvPr id="2191" name="Google Shape;2191;p72"/>
            <p:cNvCxnSpPr/>
            <p:nvPr/>
          </p:nvCxnSpPr>
          <p:spPr>
            <a:xfrm flipH="1" rot="10800000">
              <a:off x="1672730" y="3516239"/>
              <a:ext cx="15425" cy="153008"/>
            </a:xfrm>
            <a:prstGeom prst="straightConnector1">
              <a:avLst/>
            </a:prstGeom>
            <a:noFill/>
            <a:ln cap="flat" cmpd="sng" w="9525">
              <a:solidFill>
                <a:srgbClr val="95EBD4"/>
              </a:solidFill>
              <a:prstDash val="solid"/>
              <a:round/>
              <a:headEnd len="sm" w="sm" type="none"/>
              <a:tailEnd len="sm" w="sm" type="none"/>
            </a:ln>
          </p:spPr>
        </p:cxnSp>
        <p:cxnSp>
          <p:nvCxnSpPr>
            <p:cNvPr id="2192" name="Google Shape;2192;p72"/>
            <p:cNvCxnSpPr/>
            <p:nvPr/>
          </p:nvCxnSpPr>
          <p:spPr>
            <a:xfrm flipH="1" rot="10800000">
              <a:off x="1647435" y="3842334"/>
              <a:ext cx="21866" cy="41333"/>
            </a:xfrm>
            <a:prstGeom prst="straightConnector1">
              <a:avLst/>
            </a:prstGeom>
            <a:noFill/>
            <a:ln cap="flat" cmpd="sng" w="9525">
              <a:solidFill>
                <a:srgbClr val="00B050"/>
              </a:solidFill>
              <a:prstDash val="solid"/>
              <a:round/>
              <a:headEnd len="sm" w="sm" type="none"/>
              <a:tailEnd len="sm" w="sm" type="none"/>
            </a:ln>
          </p:spPr>
        </p:cxnSp>
        <p:cxnSp>
          <p:nvCxnSpPr>
            <p:cNvPr id="2193" name="Google Shape;2193;p72"/>
            <p:cNvCxnSpPr/>
            <p:nvPr/>
          </p:nvCxnSpPr>
          <p:spPr>
            <a:xfrm rot="10800000">
              <a:off x="1669327" y="3678177"/>
              <a:ext cx="0" cy="153008"/>
            </a:xfrm>
            <a:prstGeom prst="straightConnector1">
              <a:avLst/>
            </a:prstGeom>
            <a:noFill/>
            <a:ln cap="flat" cmpd="sng" w="9525">
              <a:solidFill>
                <a:srgbClr val="92D050"/>
              </a:solidFill>
              <a:prstDash val="solid"/>
              <a:round/>
              <a:headEnd len="sm" w="sm" type="none"/>
              <a:tailEnd len="sm" w="sm" type="none"/>
            </a:ln>
          </p:spPr>
        </p:cxnSp>
        <p:cxnSp>
          <p:nvCxnSpPr>
            <p:cNvPr id="2194" name="Google Shape;2194;p72"/>
            <p:cNvCxnSpPr/>
            <p:nvPr/>
          </p:nvCxnSpPr>
          <p:spPr>
            <a:xfrm rot="10800000">
              <a:off x="1853053" y="3515258"/>
              <a:ext cx="27367" cy="146846"/>
            </a:xfrm>
            <a:prstGeom prst="straightConnector1">
              <a:avLst/>
            </a:prstGeom>
            <a:noFill/>
            <a:ln cap="flat" cmpd="sng" w="9525">
              <a:solidFill>
                <a:srgbClr val="953308"/>
              </a:solidFill>
              <a:prstDash val="solid"/>
              <a:round/>
              <a:headEnd len="sm" w="sm" type="none"/>
              <a:tailEnd len="sm" w="sm" type="none"/>
            </a:ln>
          </p:spPr>
        </p:cxnSp>
        <p:cxnSp>
          <p:nvCxnSpPr>
            <p:cNvPr id="2195" name="Google Shape;2195;p72"/>
            <p:cNvCxnSpPr/>
            <p:nvPr/>
          </p:nvCxnSpPr>
          <p:spPr>
            <a:xfrm rot="10800000">
              <a:off x="1877017" y="3671034"/>
              <a:ext cx="0" cy="153008"/>
            </a:xfrm>
            <a:prstGeom prst="straightConnector1">
              <a:avLst/>
            </a:prstGeom>
            <a:noFill/>
            <a:ln cap="flat" cmpd="sng" w="9525">
              <a:solidFill>
                <a:schemeClr val="accent1"/>
              </a:solidFill>
              <a:prstDash val="solid"/>
              <a:round/>
              <a:headEnd len="sm" w="sm" type="none"/>
              <a:tailEnd len="sm" w="sm" type="none"/>
            </a:ln>
          </p:spPr>
        </p:cxnSp>
        <p:cxnSp>
          <p:nvCxnSpPr>
            <p:cNvPr id="2196" name="Google Shape;2196;p72"/>
            <p:cNvCxnSpPr/>
            <p:nvPr/>
          </p:nvCxnSpPr>
          <p:spPr>
            <a:xfrm flipH="1" rot="10800000">
              <a:off x="1776096" y="3204061"/>
              <a:ext cx="6927" cy="292262"/>
            </a:xfrm>
            <a:prstGeom prst="straightConnector1">
              <a:avLst/>
            </a:prstGeom>
            <a:noFill/>
            <a:ln cap="flat" cmpd="sng" w="9525">
              <a:solidFill>
                <a:srgbClr val="050EBB"/>
              </a:solidFill>
              <a:prstDash val="solid"/>
              <a:round/>
              <a:headEnd len="sm" w="sm" type="none"/>
              <a:tailEnd len="sm" w="sm" type="none"/>
            </a:ln>
          </p:spPr>
        </p:cxnSp>
        <p:cxnSp>
          <p:nvCxnSpPr>
            <p:cNvPr id="2197" name="Google Shape;2197;p72"/>
            <p:cNvCxnSpPr/>
            <p:nvPr/>
          </p:nvCxnSpPr>
          <p:spPr>
            <a:xfrm flipH="1" rot="10800000">
              <a:off x="1663860" y="3842334"/>
              <a:ext cx="10933" cy="53632"/>
            </a:xfrm>
            <a:prstGeom prst="straightConnector1">
              <a:avLst/>
            </a:prstGeom>
            <a:noFill/>
            <a:ln cap="flat" cmpd="sng" w="9525">
              <a:solidFill>
                <a:srgbClr val="00B050"/>
              </a:solidFill>
              <a:prstDash val="solid"/>
              <a:round/>
              <a:headEnd len="sm" w="sm" type="none"/>
              <a:tailEnd len="sm" w="sm" type="none"/>
            </a:ln>
          </p:spPr>
        </p:cxnSp>
        <p:cxnSp>
          <p:nvCxnSpPr>
            <p:cNvPr id="2198" name="Google Shape;2198;p72"/>
            <p:cNvCxnSpPr/>
            <p:nvPr/>
          </p:nvCxnSpPr>
          <p:spPr>
            <a:xfrm rot="10800000">
              <a:off x="1876991" y="3830806"/>
              <a:ext cx="23718" cy="58017"/>
            </a:xfrm>
            <a:prstGeom prst="straightConnector1">
              <a:avLst/>
            </a:prstGeom>
            <a:noFill/>
            <a:ln cap="flat" cmpd="sng" w="9525">
              <a:solidFill>
                <a:srgbClr val="FFC000"/>
              </a:solidFill>
              <a:prstDash val="solid"/>
              <a:round/>
              <a:headEnd len="sm" w="sm" type="none"/>
              <a:tailEnd len="sm" w="sm" type="none"/>
            </a:ln>
          </p:spPr>
        </p:cxnSp>
        <p:cxnSp>
          <p:nvCxnSpPr>
            <p:cNvPr id="2199" name="Google Shape;2199;p72"/>
            <p:cNvCxnSpPr/>
            <p:nvPr/>
          </p:nvCxnSpPr>
          <p:spPr>
            <a:xfrm rot="10800000">
              <a:off x="1882483" y="3830805"/>
              <a:ext cx="50182" cy="41333"/>
            </a:xfrm>
            <a:prstGeom prst="straightConnector1">
              <a:avLst/>
            </a:prstGeom>
            <a:noFill/>
            <a:ln cap="flat" cmpd="sng" w="9525">
              <a:solidFill>
                <a:srgbClr val="FFC000"/>
              </a:solidFill>
              <a:prstDash val="solid"/>
              <a:round/>
              <a:headEnd len="sm" w="sm" type="none"/>
              <a:tailEnd len="sm" w="sm" type="none"/>
            </a:ln>
          </p:spPr>
        </p:cxnSp>
        <p:cxnSp>
          <p:nvCxnSpPr>
            <p:cNvPr id="2200" name="Google Shape;2200;p72"/>
            <p:cNvCxnSpPr/>
            <p:nvPr/>
          </p:nvCxnSpPr>
          <p:spPr>
            <a:xfrm flipH="1" rot="10800000">
              <a:off x="1662805" y="3206442"/>
              <a:ext cx="106598" cy="20152"/>
            </a:xfrm>
            <a:prstGeom prst="straightConnector1">
              <a:avLst/>
            </a:prstGeom>
            <a:noFill/>
            <a:ln cap="flat" cmpd="sng" w="9525">
              <a:solidFill>
                <a:srgbClr val="050EBB"/>
              </a:solidFill>
              <a:prstDash val="solid"/>
              <a:round/>
              <a:headEnd len="sm" w="sm" type="none"/>
              <a:tailEnd len="sm" w="sm" type="none"/>
            </a:ln>
          </p:spPr>
        </p:cxnSp>
        <p:cxnSp>
          <p:nvCxnSpPr>
            <p:cNvPr id="2201" name="Google Shape;2201;p72"/>
            <p:cNvCxnSpPr/>
            <p:nvPr/>
          </p:nvCxnSpPr>
          <p:spPr>
            <a:xfrm>
              <a:off x="1898973" y="3206443"/>
              <a:ext cx="55185" cy="83522"/>
            </a:xfrm>
            <a:prstGeom prst="straightConnector1">
              <a:avLst/>
            </a:prstGeom>
            <a:noFill/>
            <a:ln cap="flat" cmpd="sng" w="9525">
              <a:solidFill>
                <a:srgbClr val="128CB2"/>
              </a:solidFill>
              <a:prstDash val="solid"/>
              <a:round/>
              <a:headEnd len="sm" w="sm" type="none"/>
              <a:tailEnd len="sm" w="sm" type="none"/>
            </a:ln>
          </p:spPr>
        </p:cxnSp>
        <p:cxnSp>
          <p:nvCxnSpPr>
            <p:cNvPr id="2202" name="Google Shape;2202;p72"/>
            <p:cNvCxnSpPr/>
            <p:nvPr/>
          </p:nvCxnSpPr>
          <p:spPr>
            <a:xfrm>
              <a:off x="1961713" y="3293086"/>
              <a:ext cx="115211" cy="42413"/>
            </a:xfrm>
            <a:prstGeom prst="straightConnector1">
              <a:avLst/>
            </a:prstGeom>
            <a:noFill/>
            <a:ln cap="flat" cmpd="sng" w="9525">
              <a:solidFill>
                <a:srgbClr val="1CB7E8"/>
              </a:solidFill>
              <a:prstDash val="solid"/>
              <a:round/>
              <a:headEnd len="sm" w="sm" type="none"/>
              <a:tailEnd len="sm" w="sm" type="none"/>
            </a:ln>
          </p:spPr>
        </p:cxnSp>
        <p:cxnSp>
          <p:nvCxnSpPr>
            <p:cNvPr id="2203" name="Google Shape;2203;p72"/>
            <p:cNvCxnSpPr/>
            <p:nvPr/>
          </p:nvCxnSpPr>
          <p:spPr>
            <a:xfrm>
              <a:off x="1795447" y="3206443"/>
              <a:ext cx="90954" cy="0"/>
            </a:xfrm>
            <a:prstGeom prst="straightConnector1">
              <a:avLst/>
            </a:prstGeom>
            <a:noFill/>
            <a:ln cap="flat" cmpd="sng" w="9525">
              <a:solidFill>
                <a:srgbClr val="050EBB"/>
              </a:solidFill>
              <a:prstDash val="solid"/>
              <a:round/>
              <a:headEnd len="sm" w="sm" type="none"/>
              <a:tailEnd len="sm" w="sm" type="none"/>
            </a:ln>
          </p:spPr>
        </p:cxnSp>
        <p:cxnSp>
          <p:nvCxnSpPr>
            <p:cNvPr id="2204" name="Google Shape;2204;p72"/>
            <p:cNvCxnSpPr/>
            <p:nvPr/>
          </p:nvCxnSpPr>
          <p:spPr>
            <a:xfrm flipH="1" rot="10800000">
              <a:off x="1632778" y="3231235"/>
              <a:ext cx="17435" cy="104264"/>
            </a:xfrm>
            <a:prstGeom prst="straightConnector1">
              <a:avLst/>
            </a:prstGeom>
            <a:noFill/>
            <a:ln cap="flat" cmpd="sng" w="9525">
              <a:solidFill>
                <a:srgbClr val="1722F9"/>
              </a:solidFill>
              <a:prstDash val="solid"/>
              <a:round/>
              <a:headEnd len="sm" w="sm" type="none"/>
              <a:tailEnd len="sm" w="sm" type="none"/>
            </a:ln>
          </p:spPr>
        </p:cxnSp>
        <p:cxnSp>
          <p:nvCxnSpPr>
            <p:cNvPr id="2205" name="Google Shape;2205;p72"/>
            <p:cNvCxnSpPr/>
            <p:nvPr/>
          </p:nvCxnSpPr>
          <p:spPr>
            <a:xfrm flipH="1" rot="10800000">
              <a:off x="1608705" y="3342898"/>
              <a:ext cx="19997" cy="126985"/>
            </a:xfrm>
            <a:prstGeom prst="straightConnector1">
              <a:avLst/>
            </a:prstGeom>
            <a:noFill/>
            <a:ln cap="flat" cmpd="sng" w="9525">
              <a:solidFill>
                <a:srgbClr val="7178FB"/>
              </a:solidFill>
              <a:prstDash val="solid"/>
              <a:round/>
              <a:headEnd len="sm" w="sm" type="none"/>
              <a:tailEnd len="sm" w="sm" type="none"/>
            </a:ln>
          </p:spPr>
        </p:cxnSp>
        <p:cxnSp>
          <p:nvCxnSpPr>
            <p:cNvPr id="2206" name="Google Shape;2206;p72"/>
            <p:cNvCxnSpPr/>
            <p:nvPr/>
          </p:nvCxnSpPr>
          <p:spPr>
            <a:xfrm flipH="1" rot="10800000">
              <a:off x="1784778" y="3119907"/>
              <a:ext cx="22578" cy="77685"/>
            </a:xfrm>
            <a:prstGeom prst="straightConnector1">
              <a:avLst/>
            </a:prstGeom>
            <a:noFill/>
            <a:ln cap="flat" cmpd="sng" w="9525">
              <a:solidFill>
                <a:srgbClr val="9816E8"/>
              </a:solidFill>
              <a:prstDash val="solid"/>
              <a:round/>
              <a:headEnd len="sm" w="sm" type="none"/>
              <a:tailEnd len="sm" w="sm" type="none"/>
            </a:ln>
          </p:spPr>
        </p:cxnSp>
        <p:cxnSp>
          <p:nvCxnSpPr>
            <p:cNvPr id="2207" name="Google Shape;2207;p72"/>
            <p:cNvCxnSpPr/>
            <p:nvPr/>
          </p:nvCxnSpPr>
          <p:spPr>
            <a:xfrm flipH="1" rot="10800000">
              <a:off x="1712444" y="3112469"/>
              <a:ext cx="92349" cy="12200"/>
            </a:xfrm>
            <a:prstGeom prst="straightConnector1">
              <a:avLst/>
            </a:prstGeom>
            <a:noFill/>
            <a:ln cap="flat" cmpd="sng" w="9525">
              <a:solidFill>
                <a:srgbClr val="D059F5"/>
              </a:solidFill>
              <a:prstDash val="solid"/>
              <a:round/>
              <a:headEnd len="sm" w="sm" type="none"/>
              <a:tailEnd len="sm" w="sm" type="none"/>
            </a:ln>
          </p:spPr>
        </p:cxnSp>
        <p:sp>
          <p:nvSpPr>
            <p:cNvPr id="2208" name="Google Shape;2208;p72"/>
            <p:cNvSpPr/>
            <p:nvPr/>
          </p:nvSpPr>
          <p:spPr>
            <a:xfrm>
              <a:off x="1956514" y="3283923"/>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9" name="Google Shape;2209;p72"/>
            <p:cNvSpPr/>
            <p:nvPr/>
          </p:nvSpPr>
          <p:spPr>
            <a:xfrm>
              <a:off x="2082209" y="3333342"/>
              <a:ext cx="10800" cy="10800"/>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0" name="Google Shape;2210;p72"/>
            <p:cNvSpPr/>
            <p:nvPr/>
          </p:nvSpPr>
          <p:spPr>
            <a:xfrm>
              <a:off x="1893991" y="3198697"/>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1" name="Google Shape;2211;p72"/>
            <p:cNvSpPr/>
            <p:nvPr/>
          </p:nvSpPr>
          <p:spPr>
            <a:xfrm>
              <a:off x="1808336" y="3107069"/>
              <a:ext cx="10800" cy="10800"/>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2" name="Google Shape;2212;p72"/>
            <p:cNvSpPr/>
            <p:nvPr/>
          </p:nvSpPr>
          <p:spPr>
            <a:xfrm>
              <a:off x="1697442" y="3122400"/>
              <a:ext cx="10800" cy="10800"/>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72"/>
            <p:cNvSpPr/>
            <p:nvPr/>
          </p:nvSpPr>
          <p:spPr>
            <a:xfrm>
              <a:off x="1650133" y="3220179"/>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4" name="Google Shape;2214;p72"/>
            <p:cNvSpPr/>
            <p:nvPr/>
          </p:nvSpPr>
          <p:spPr>
            <a:xfrm>
              <a:off x="1628209" y="3328830"/>
              <a:ext cx="10800" cy="10800"/>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5" name="Google Shape;2215;p72"/>
            <p:cNvSpPr/>
            <p:nvPr/>
          </p:nvSpPr>
          <p:spPr>
            <a:xfrm>
              <a:off x="1601163" y="3463090"/>
              <a:ext cx="10800" cy="10800"/>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6" name="Google Shape;2216;p72"/>
            <p:cNvSpPr/>
            <p:nvPr/>
          </p:nvSpPr>
          <p:spPr>
            <a:xfrm>
              <a:off x="1773077" y="3195678"/>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7" name="Google Shape;2217;p72"/>
            <p:cNvSpPr/>
            <p:nvPr/>
          </p:nvSpPr>
          <p:spPr>
            <a:xfrm>
              <a:off x="1783154" y="3488176"/>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8" name="Google Shape;2218;p72"/>
            <p:cNvSpPr/>
            <p:nvPr/>
          </p:nvSpPr>
          <p:spPr>
            <a:xfrm>
              <a:off x="1848885" y="3499809"/>
              <a:ext cx="10800" cy="10800"/>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19" name="Google Shape;2219;p72"/>
            <p:cNvSpPr/>
            <p:nvPr/>
          </p:nvSpPr>
          <p:spPr>
            <a:xfrm>
              <a:off x="1678340" y="3502658"/>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0" name="Google Shape;2220;p72"/>
            <p:cNvSpPr/>
            <p:nvPr/>
          </p:nvSpPr>
          <p:spPr>
            <a:xfrm>
              <a:off x="1881448" y="3659771"/>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1" name="Google Shape;2221;p72"/>
            <p:cNvSpPr/>
            <p:nvPr/>
          </p:nvSpPr>
          <p:spPr>
            <a:xfrm>
              <a:off x="1657106" y="3666914"/>
              <a:ext cx="10800" cy="10800"/>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2" name="Google Shape;2222;p72"/>
            <p:cNvSpPr/>
            <p:nvPr/>
          </p:nvSpPr>
          <p:spPr>
            <a:xfrm>
              <a:off x="1869457" y="3821029"/>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3" name="Google Shape;2223;p72"/>
            <p:cNvSpPr/>
            <p:nvPr/>
          </p:nvSpPr>
          <p:spPr>
            <a:xfrm>
              <a:off x="1933280" y="3865876"/>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4" name="Google Shape;2224;p72"/>
            <p:cNvSpPr/>
            <p:nvPr/>
          </p:nvSpPr>
          <p:spPr>
            <a:xfrm>
              <a:off x="1895096" y="3895098"/>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5" name="Google Shape;2225;p72"/>
            <p:cNvSpPr/>
            <p:nvPr/>
          </p:nvSpPr>
          <p:spPr>
            <a:xfrm>
              <a:off x="1659099" y="3833186"/>
              <a:ext cx="10800" cy="10800"/>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6" name="Google Shape;2226;p72"/>
            <p:cNvSpPr/>
            <p:nvPr/>
          </p:nvSpPr>
          <p:spPr>
            <a:xfrm>
              <a:off x="1628797" y="3888111"/>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27" name="Google Shape;2227;p72"/>
            <p:cNvSpPr/>
            <p:nvPr/>
          </p:nvSpPr>
          <p:spPr>
            <a:xfrm>
              <a:off x="1662951" y="3894142"/>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2228" name="Google Shape;2228;p72"/>
          <p:cNvGrpSpPr/>
          <p:nvPr/>
        </p:nvGrpSpPr>
        <p:grpSpPr>
          <a:xfrm>
            <a:off x="6882667" y="3241090"/>
            <a:ext cx="382955" cy="621975"/>
            <a:chOff x="1601163" y="3107069"/>
            <a:chExt cx="491846" cy="798829"/>
          </a:xfrm>
        </p:grpSpPr>
        <p:cxnSp>
          <p:nvCxnSpPr>
            <p:cNvPr id="2229" name="Google Shape;2229;p72"/>
            <p:cNvCxnSpPr/>
            <p:nvPr/>
          </p:nvCxnSpPr>
          <p:spPr>
            <a:xfrm>
              <a:off x="1693902" y="3508523"/>
              <a:ext cx="145256" cy="0"/>
            </a:xfrm>
            <a:prstGeom prst="straightConnector1">
              <a:avLst/>
            </a:prstGeom>
            <a:noFill/>
            <a:ln cap="flat" cmpd="sng" w="9525">
              <a:solidFill>
                <a:srgbClr val="0070C0"/>
              </a:solidFill>
              <a:prstDash val="solid"/>
              <a:round/>
              <a:headEnd len="sm" w="sm" type="none"/>
              <a:tailEnd len="sm" w="sm" type="none"/>
            </a:ln>
          </p:spPr>
        </p:cxnSp>
        <p:cxnSp>
          <p:nvCxnSpPr>
            <p:cNvPr id="2230" name="Google Shape;2230;p72"/>
            <p:cNvCxnSpPr/>
            <p:nvPr/>
          </p:nvCxnSpPr>
          <p:spPr>
            <a:xfrm flipH="1" rot="10800000">
              <a:off x="1672730" y="3516239"/>
              <a:ext cx="15425" cy="153008"/>
            </a:xfrm>
            <a:prstGeom prst="straightConnector1">
              <a:avLst/>
            </a:prstGeom>
            <a:noFill/>
            <a:ln cap="flat" cmpd="sng" w="9525">
              <a:solidFill>
                <a:srgbClr val="95EBD4"/>
              </a:solidFill>
              <a:prstDash val="solid"/>
              <a:round/>
              <a:headEnd len="sm" w="sm" type="none"/>
              <a:tailEnd len="sm" w="sm" type="none"/>
            </a:ln>
          </p:spPr>
        </p:cxnSp>
        <p:cxnSp>
          <p:nvCxnSpPr>
            <p:cNvPr id="2231" name="Google Shape;2231;p72"/>
            <p:cNvCxnSpPr/>
            <p:nvPr/>
          </p:nvCxnSpPr>
          <p:spPr>
            <a:xfrm flipH="1" rot="10800000">
              <a:off x="1647435" y="3842334"/>
              <a:ext cx="21866" cy="41333"/>
            </a:xfrm>
            <a:prstGeom prst="straightConnector1">
              <a:avLst/>
            </a:prstGeom>
            <a:noFill/>
            <a:ln cap="flat" cmpd="sng" w="9525">
              <a:solidFill>
                <a:srgbClr val="00B050"/>
              </a:solidFill>
              <a:prstDash val="solid"/>
              <a:round/>
              <a:headEnd len="sm" w="sm" type="none"/>
              <a:tailEnd len="sm" w="sm" type="none"/>
            </a:ln>
          </p:spPr>
        </p:cxnSp>
        <p:cxnSp>
          <p:nvCxnSpPr>
            <p:cNvPr id="2232" name="Google Shape;2232;p72"/>
            <p:cNvCxnSpPr/>
            <p:nvPr/>
          </p:nvCxnSpPr>
          <p:spPr>
            <a:xfrm rot="10800000">
              <a:off x="1669327" y="3678177"/>
              <a:ext cx="0" cy="153008"/>
            </a:xfrm>
            <a:prstGeom prst="straightConnector1">
              <a:avLst/>
            </a:prstGeom>
            <a:noFill/>
            <a:ln cap="flat" cmpd="sng" w="9525">
              <a:solidFill>
                <a:srgbClr val="92D050"/>
              </a:solidFill>
              <a:prstDash val="solid"/>
              <a:round/>
              <a:headEnd len="sm" w="sm" type="none"/>
              <a:tailEnd len="sm" w="sm" type="none"/>
            </a:ln>
          </p:spPr>
        </p:cxnSp>
        <p:cxnSp>
          <p:nvCxnSpPr>
            <p:cNvPr id="2233" name="Google Shape;2233;p72"/>
            <p:cNvCxnSpPr/>
            <p:nvPr/>
          </p:nvCxnSpPr>
          <p:spPr>
            <a:xfrm rot="10800000">
              <a:off x="1853053" y="3515258"/>
              <a:ext cx="27367" cy="146846"/>
            </a:xfrm>
            <a:prstGeom prst="straightConnector1">
              <a:avLst/>
            </a:prstGeom>
            <a:noFill/>
            <a:ln cap="flat" cmpd="sng" w="9525">
              <a:solidFill>
                <a:srgbClr val="953308"/>
              </a:solidFill>
              <a:prstDash val="solid"/>
              <a:round/>
              <a:headEnd len="sm" w="sm" type="none"/>
              <a:tailEnd len="sm" w="sm" type="none"/>
            </a:ln>
          </p:spPr>
        </p:cxnSp>
        <p:cxnSp>
          <p:nvCxnSpPr>
            <p:cNvPr id="2234" name="Google Shape;2234;p72"/>
            <p:cNvCxnSpPr/>
            <p:nvPr/>
          </p:nvCxnSpPr>
          <p:spPr>
            <a:xfrm rot="10800000">
              <a:off x="1877017" y="3671034"/>
              <a:ext cx="0" cy="153008"/>
            </a:xfrm>
            <a:prstGeom prst="straightConnector1">
              <a:avLst/>
            </a:prstGeom>
            <a:noFill/>
            <a:ln cap="flat" cmpd="sng" w="9525">
              <a:solidFill>
                <a:schemeClr val="accent1"/>
              </a:solidFill>
              <a:prstDash val="solid"/>
              <a:round/>
              <a:headEnd len="sm" w="sm" type="none"/>
              <a:tailEnd len="sm" w="sm" type="none"/>
            </a:ln>
          </p:spPr>
        </p:cxnSp>
        <p:cxnSp>
          <p:nvCxnSpPr>
            <p:cNvPr id="2235" name="Google Shape;2235;p72"/>
            <p:cNvCxnSpPr/>
            <p:nvPr/>
          </p:nvCxnSpPr>
          <p:spPr>
            <a:xfrm flipH="1" rot="10800000">
              <a:off x="1776096" y="3204061"/>
              <a:ext cx="6927" cy="292262"/>
            </a:xfrm>
            <a:prstGeom prst="straightConnector1">
              <a:avLst/>
            </a:prstGeom>
            <a:noFill/>
            <a:ln cap="flat" cmpd="sng" w="9525">
              <a:solidFill>
                <a:srgbClr val="050EBB"/>
              </a:solidFill>
              <a:prstDash val="solid"/>
              <a:round/>
              <a:headEnd len="sm" w="sm" type="none"/>
              <a:tailEnd len="sm" w="sm" type="none"/>
            </a:ln>
          </p:spPr>
        </p:cxnSp>
        <p:cxnSp>
          <p:nvCxnSpPr>
            <p:cNvPr id="2236" name="Google Shape;2236;p72"/>
            <p:cNvCxnSpPr/>
            <p:nvPr/>
          </p:nvCxnSpPr>
          <p:spPr>
            <a:xfrm flipH="1" rot="10800000">
              <a:off x="1663860" y="3842334"/>
              <a:ext cx="10933" cy="53632"/>
            </a:xfrm>
            <a:prstGeom prst="straightConnector1">
              <a:avLst/>
            </a:prstGeom>
            <a:noFill/>
            <a:ln cap="flat" cmpd="sng" w="9525">
              <a:solidFill>
                <a:srgbClr val="00B050"/>
              </a:solidFill>
              <a:prstDash val="solid"/>
              <a:round/>
              <a:headEnd len="sm" w="sm" type="none"/>
              <a:tailEnd len="sm" w="sm" type="none"/>
            </a:ln>
          </p:spPr>
        </p:cxnSp>
        <p:cxnSp>
          <p:nvCxnSpPr>
            <p:cNvPr id="2237" name="Google Shape;2237;p72"/>
            <p:cNvCxnSpPr/>
            <p:nvPr/>
          </p:nvCxnSpPr>
          <p:spPr>
            <a:xfrm rot="10800000">
              <a:off x="1876991" y="3830806"/>
              <a:ext cx="23718" cy="58017"/>
            </a:xfrm>
            <a:prstGeom prst="straightConnector1">
              <a:avLst/>
            </a:prstGeom>
            <a:noFill/>
            <a:ln cap="flat" cmpd="sng" w="9525">
              <a:solidFill>
                <a:srgbClr val="FFC000"/>
              </a:solidFill>
              <a:prstDash val="solid"/>
              <a:round/>
              <a:headEnd len="sm" w="sm" type="none"/>
              <a:tailEnd len="sm" w="sm" type="none"/>
            </a:ln>
          </p:spPr>
        </p:cxnSp>
        <p:cxnSp>
          <p:nvCxnSpPr>
            <p:cNvPr id="2238" name="Google Shape;2238;p72"/>
            <p:cNvCxnSpPr/>
            <p:nvPr/>
          </p:nvCxnSpPr>
          <p:spPr>
            <a:xfrm rot="10800000">
              <a:off x="1882483" y="3830805"/>
              <a:ext cx="50182" cy="41333"/>
            </a:xfrm>
            <a:prstGeom prst="straightConnector1">
              <a:avLst/>
            </a:prstGeom>
            <a:noFill/>
            <a:ln cap="flat" cmpd="sng" w="9525">
              <a:solidFill>
                <a:srgbClr val="FFC000"/>
              </a:solidFill>
              <a:prstDash val="solid"/>
              <a:round/>
              <a:headEnd len="sm" w="sm" type="none"/>
              <a:tailEnd len="sm" w="sm" type="none"/>
            </a:ln>
          </p:spPr>
        </p:cxnSp>
        <p:cxnSp>
          <p:nvCxnSpPr>
            <p:cNvPr id="2239" name="Google Shape;2239;p72"/>
            <p:cNvCxnSpPr/>
            <p:nvPr/>
          </p:nvCxnSpPr>
          <p:spPr>
            <a:xfrm flipH="1" rot="10800000">
              <a:off x="1662805" y="3206442"/>
              <a:ext cx="106598" cy="20152"/>
            </a:xfrm>
            <a:prstGeom prst="straightConnector1">
              <a:avLst/>
            </a:prstGeom>
            <a:noFill/>
            <a:ln cap="flat" cmpd="sng" w="9525">
              <a:solidFill>
                <a:srgbClr val="050EBB"/>
              </a:solidFill>
              <a:prstDash val="solid"/>
              <a:round/>
              <a:headEnd len="sm" w="sm" type="none"/>
              <a:tailEnd len="sm" w="sm" type="none"/>
            </a:ln>
          </p:spPr>
        </p:cxnSp>
        <p:cxnSp>
          <p:nvCxnSpPr>
            <p:cNvPr id="2240" name="Google Shape;2240;p72"/>
            <p:cNvCxnSpPr/>
            <p:nvPr/>
          </p:nvCxnSpPr>
          <p:spPr>
            <a:xfrm>
              <a:off x="1898973" y="3206443"/>
              <a:ext cx="55185" cy="83522"/>
            </a:xfrm>
            <a:prstGeom prst="straightConnector1">
              <a:avLst/>
            </a:prstGeom>
            <a:noFill/>
            <a:ln cap="flat" cmpd="sng" w="9525">
              <a:solidFill>
                <a:srgbClr val="128CB2"/>
              </a:solidFill>
              <a:prstDash val="solid"/>
              <a:round/>
              <a:headEnd len="sm" w="sm" type="none"/>
              <a:tailEnd len="sm" w="sm" type="none"/>
            </a:ln>
          </p:spPr>
        </p:cxnSp>
        <p:cxnSp>
          <p:nvCxnSpPr>
            <p:cNvPr id="2241" name="Google Shape;2241;p72"/>
            <p:cNvCxnSpPr/>
            <p:nvPr/>
          </p:nvCxnSpPr>
          <p:spPr>
            <a:xfrm>
              <a:off x="1961713" y="3293086"/>
              <a:ext cx="115211" cy="42413"/>
            </a:xfrm>
            <a:prstGeom prst="straightConnector1">
              <a:avLst/>
            </a:prstGeom>
            <a:noFill/>
            <a:ln cap="flat" cmpd="sng" w="9525">
              <a:solidFill>
                <a:srgbClr val="1CB7E8"/>
              </a:solidFill>
              <a:prstDash val="solid"/>
              <a:round/>
              <a:headEnd len="sm" w="sm" type="none"/>
              <a:tailEnd len="sm" w="sm" type="none"/>
            </a:ln>
          </p:spPr>
        </p:cxnSp>
        <p:cxnSp>
          <p:nvCxnSpPr>
            <p:cNvPr id="2242" name="Google Shape;2242;p72"/>
            <p:cNvCxnSpPr/>
            <p:nvPr/>
          </p:nvCxnSpPr>
          <p:spPr>
            <a:xfrm>
              <a:off x="1795447" y="3206443"/>
              <a:ext cx="90954" cy="0"/>
            </a:xfrm>
            <a:prstGeom prst="straightConnector1">
              <a:avLst/>
            </a:prstGeom>
            <a:noFill/>
            <a:ln cap="flat" cmpd="sng" w="9525">
              <a:solidFill>
                <a:srgbClr val="050EBB"/>
              </a:solidFill>
              <a:prstDash val="solid"/>
              <a:round/>
              <a:headEnd len="sm" w="sm" type="none"/>
              <a:tailEnd len="sm" w="sm" type="none"/>
            </a:ln>
          </p:spPr>
        </p:cxnSp>
        <p:cxnSp>
          <p:nvCxnSpPr>
            <p:cNvPr id="2243" name="Google Shape;2243;p72"/>
            <p:cNvCxnSpPr/>
            <p:nvPr/>
          </p:nvCxnSpPr>
          <p:spPr>
            <a:xfrm flipH="1" rot="10800000">
              <a:off x="1632778" y="3231235"/>
              <a:ext cx="17435" cy="104264"/>
            </a:xfrm>
            <a:prstGeom prst="straightConnector1">
              <a:avLst/>
            </a:prstGeom>
            <a:noFill/>
            <a:ln cap="flat" cmpd="sng" w="9525">
              <a:solidFill>
                <a:srgbClr val="1722F9"/>
              </a:solidFill>
              <a:prstDash val="solid"/>
              <a:round/>
              <a:headEnd len="sm" w="sm" type="none"/>
              <a:tailEnd len="sm" w="sm" type="none"/>
            </a:ln>
          </p:spPr>
        </p:cxnSp>
        <p:cxnSp>
          <p:nvCxnSpPr>
            <p:cNvPr id="2244" name="Google Shape;2244;p72"/>
            <p:cNvCxnSpPr/>
            <p:nvPr/>
          </p:nvCxnSpPr>
          <p:spPr>
            <a:xfrm flipH="1" rot="10800000">
              <a:off x="1608705" y="3342898"/>
              <a:ext cx="19997" cy="126985"/>
            </a:xfrm>
            <a:prstGeom prst="straightConnector1">
              <a:avLst/>
            </a:prstGeom>
            <a:noFill/>
            <a:ln cap="flat" cmpd="sng" w="9525">
              <a:solidFill>
                <a:srgbClr val="7178FB"/>
              </a:solidFill>
              <a:prstDash val="solid"/>
              <a:round/>
              <a:headEnd len="sm" w="sm" type="none"/>
              <a:tailEnd len="sm" w="sm" type="none"/>
            </a:ln>
          </p:spPr>
        </p:cxnSp>
        <p:cxnSp>
          <p:nvCxnSpPr>
            <p:cNvPr id="2245" name="Google Shape;2245;p72"/>
            <p:cNvCxnSpPr/>
            <p:nvPr/>
          </p:nvCxnSpPr>
          <p:spPr>
            <a:xfrm flipH="1" rot="10800000">
              <a:off x="1784778" y="3119907"/>
              <a:ext cx="22578" cy="77685"/>
            </a:xfrm>
            <a:prstGeom prst="straightConnector1">
              <a:avLst/>
            </a:prstGeom>
            <a:noFill/>
            <a:ln cap="flat" cmpd="sng" w="9525">
              <a:solidFill>
                <a:srgbClr val="9816E8"/>
              </a:solidFill>
              <a:prstDash val="solid"/>
              <a:round/>
              <a:headEnd len="sm" w="sm" type="none"/>
              <a:tailEnd len="sm" w="sm" type="none"/>
            </a:ln>
          </p:spPr>
        </p:cxnSp>
        <p:cxnSp>
          <p:nvCxnSpPr>
            <p:cNvPr id="2246" name="Google Shape;2246;p72"/>
            <p:cNvCxnSpPr/>
            <p:nvPr/>
          </p:nvCxnSpPr>
          <p:spPr>
            <a:xfrm flipH="1" rot="10800000">
              <a:off x="1712444" y="3112469"/>
              <a:ext cx="92349" cy="12200"/>
            </a:xfrm>
            <a:prstGeom prst="straightConnector1">
              <a:avLst/>
            </a:prstGeom>
            <a:noFill/>
            <a:ln cap="flat" cmpd="sng" w="9525">
              <a:solidFill>
                <a:srgbClr val="D059F5"/>
              </a:solidFill>
              <a:prstDash val="solid"/>
              <a:round/>
              <a:headEnd len="sm" w="sm" type="none"/>
              <a:tailEnd len="sm" w="sm" type="none"/>
            </a:ln>
          </p:spPr>
        </p:cxnSp>
        <p:sp>
          <p:nvSpPr>
            <p:cNvPr id="2247" name="Google Shape;2247;p72"/>
            <p:cNvSpPr/>
            <p:nvPr/>
          </p:nvSpPr>
          <p:spPr>
            <a:xfrm>
              <a:off x="1956514" y="3283923"/>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8" name="Google Shape;2248;p72"/>
            <p:cNvSpPr/>
            <p:nvPr/>
          </p:nvSpPr>
          <p:spPr>
            <a:xfrm>
              <a:off x="2082209" y="3333342"/>
              <a:ext cx="10800" cy="10800"/>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9" name="Google Shape;2249;p72"/>
            <p:cNvSpPr/>
            <p:nvPr/>
          </p:nvSpPr>
          <p:spPr>
            <a:xfrm>
              <a:off x="1893991" y="3198697"/>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0" name="Google Shape;2250;p72"/>
            <p:cNvSpPr/>
            <p:nvPr/>
          </p:nvSpPr>
          <p:spPr>
            <a:xfrm>
              <a:off x="1808336" y="3107069"/>
              <a:ext cx="10800" cy="10800"/>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1" name="Google Shape;2251;p72"/>
            <p:cNvSpPr/>
            <p:nvPr/>
          </p:nvSpPr>
          <p:spPr>
            <a:xfrm>
              <a:off x="1697442" y="3122400"/>
              <a:ext cx="10800" cy="10800"/>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2" name="Google Shape;2252;p72"/>
            <p:cNvSpPr/>
            <p:nvPr/>
          </p:nvSpPr>
          <p:spPr>
            <a:xfrm>
              <a:off x="1650133" y="3220179"/>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3" name="Google Shape;2253;p72"/>
            <p:cNvSpPr/>
            <p:nvPr/>
          </p:nvSpPr>
          <p:spPr>
            <a:xfrm>
              <a:off x="1628209" y="3328830"/>
              <a:ext cx="10800" cy="10800"/>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4" name="Google Shape;2254;p72"/>
            <p:cNvSpPr/>
            <p:nvPr/>
          </p:nvSpPr>
          <p:spPr>
            <a:xfrm>
              <a:off x="1601163" y="3463090"/>
              <a:ext cx="10800" cy="10800"/>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5" name="Google Shape;2255;p72"/>
            <p:cNvSpPr/>
            <p:nvPr/>
          </p:nvSpPr>
          <p:spPr>
            <a:xfrm>
              <a:off x="1773077" y="3195678"/>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6" name="Google Shape;2256;p72"/>
            <p:cNvSpPr/>
            <p:nvPr/>
          </p:nvSpPr>
          <p:spPr>
            <a:xfrm>
              <a:off x="1783154" y="3488176"/>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7" name="Google Shape;2257;p72"/>
            <p:cNvSpPr/>
            <p:nvPr/>
          </p:nvSpPr>
          <p:spPr>
            <a:xfrm>
              <a:off x="1848885" y="3499809"/>
              <a:ext cx="10800" cy="10800"/>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8" name="Google Shape;2258;p72"/>
            <p:cNvSpPr/>
            <p:nvPr/>
          </p:nvSpPr>
          <p:spPr>
            <a:xfrm>
              <a:off x="1678340" y="3502658"/>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9" name="Google Shape;2259;p72"/>
            <p:cNvSpPr/>
            <p:nvPr/>
          </p:nvSpPr>
          <p:spPr>
            <a:xfrm>
              <a:off x="1881448" y="3659771"/>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0" name="Google Shape;2260;p72"/>
            <p:cNvSpPr/>
            <p:nvPr/>
          </p:nvSpPr>
          <p:spPr>
            <a:xfrm>
              <a:off x="1657106" y="3666914"/>
              <a:ext cx="10800" cy="10800"/>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1" name="Google Shape;2261;p72"/>
            <p:cNvSpPr/>
            <p:nvPr/>
          </p:nvSpPr>
          <p:spPr>
            <a:xfrm>
              <a:off x="1869457" y="3821029"/>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2" name="Google Shape;2262;p72"/>
            <p:cNvSpPr/>
            <p:nvPr/>
          </p:nvSpPr>
          <p:spPr>
            <a:xfrm>
              <a:off x="1933280" y="3865876"/>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3" name="Google Shape;2263;p72"/>
            <p:cNvSpPr/>
            <p:nvPr/>
          </p:nvSpPr>
          <p:spPr>
            <a:xfrm>
              <a:off x="1895096" y="3895098"/>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4" name="Google Shape;2264;p72"/>
            <p:cNvSpPr/>
            <p:nvPr/>
          </p:nvSpPr>
          <p:spPr>
            <a:xfrm>
              <a:off x="1659099" y="3833186"/>
              <a:ext cx="10800" cy="10800"/>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5" name="Google Shape;2265;p72"/>
            <p:cNvSpPr/>
            <p:nvPr/>
          </p:nvSpPr>
          <p:spPr>
            <a:xfrm>
              <a:off x="1628797" y="3888111"/>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6" name="Google Shape;2266;p72"/>
            <p:cNvSpPr/>
            <p:nvPr/>
          </p:nvSpPr>
          <p:spPr>
            <a:xfrm>
              <a:off x="1662951" y="3894142"/>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2267" name="Google Shape;2267;p72"/>
          <p:cNvGrpSpPr/>
          <p:nvPr/>
        </p:nvGrpSpPr>
        <p:grpSpPr>
          <a:xfrm>
            <a:off x="5685783" y="1358958"/>
            <a:ext cx="382955" cy="621975"/>
            <a:chOff x="1601163" y="3107069"/>
            <a:chExt cx="491846" cy="798829"/>
          </a:xfrm>
        </p:grpSpPr>
        <p:cxnSp>
          <p:nvCxnSpPr>
            <p:cNvPr id="2268" name="Google Shape;2268;p72"/>
            <p:cNvCxnSpPr/>
            <p:nvPr/>
          </p:nvCxnSpPr>
          <p:spPr>
            <a:xfrm>
              <a:off x="1693902" y="3508523"/>
              <a:ext cx="145256" cy="0"/>
            </a:xfrm>
            <a:prstGeom prst="straightConnector1">
              <a:avLst/>
            </a:prstGeom>
            <a:noFill/>
            <a:ln cap="flat" cmpd="sng" w="9525">
              <a:solidFill>
                <a:srgbClr val="0070C0"/>
              </a:solidFill>
              <a:prstDash val="solid"/>
              <a:round/>
              <a:headEnd len="sm" w="sm" type="none"/>
              <a:tailEnd len="sm" w="sm" type="none"/>
            </a:ln>
          </p:spPr>
        </p:cxnSp>
        <p:cxnSp>
          <p:nvCxnSpPr>
            <p:cNvPr id="2269" name="Google Shape;2269;p72"/>
            <p:cNvCxnSpPr/>
            <p:nvPr/>
          </p:nvCxnSpPr>
          <p:spPr>
            <a:xfrm flipH="1" rot="10800000">
              <a:off x="1672730" y="3516239"/>
              <a:ext cx="15425" cy="153008"/>
            </a:xfrm>
            <a:prstGeom prst="straightConnector1">
              <a:avLst/>
            </a:prstGeom>
            <a:noFill/>
            <a:ln cap="flat" cmpd="sng" w="9525">
              <a:solidFill>
                <a:srgbClr val="95EBD4"/>
              </a:solidFill>
              <a:prstDash val="solid"/>
              <a:round/>
              <a:headEnd len="sm" w="sm" type="none"/>
              <a:tailEnd len="sm" w="sm" type="none"/>
            </a:ln>
          </p:spPr>
        </p:cxnSp>
        <p:cxnSp>
          <p:nvCxnSpPr>
            <p:cNvPr id="2270" name="Google Shape;2270;p72"/>
            <p:cNvCxnSpPr/>
            <p:nvPr/>
          </p:nvCxnSpPr>
          <p:spPr>
            <a:xfrm flipH="1" rot="10800000">
              <a:off x="1647435" y="3842334"/>
              <a:ext cx="21866" cy="41333"/>
            </a:xfrm>
            <a:prstGeom prst="straightConnector1">
              <a:avLst/>
            </a:prstGeom>
            <a:noFill/>
            <a:ln cap="flat" cmpd="sng" w="9525">
              <a:solidFill>
                <a:srgbClr val="00B050"/>
              </a:solidFill>
              <a:prstDash val="solid"/>
              <a:round/>
              <a:headEnd len="sm" w="sm" type="none"/>
              <a:tailEnd len="sm" w="sm" type="none"/>
            </a:ln>
          </p:spPr>
        </p:cxnSp>
        <p:cxnSp>
          <p:nvCxnSpPr>
            <p:cNvPr id="2271" name="Google Shape;2271;p72"/>
            <p:cNvCxnSpPr/>
            <p:nvPr/>
          </p:nvCxnSpPr>
          <p:spPr>
            <a:xfrm rot="10800000">
              <a:off x="1669327" y="3678177"/>
              <a:ext cx="0" cy="153008"/>
            </a:xfrm>
            <a:prstGeom prst="straightConnector1">
              <a:avLst/>
            </a:prstGeom>
            <a:noFill/>
            <a:ln cap="flat" cmpd="sng" w="9525">
              <a:solidFill>
                <a:srgbClr val="92D050"/>
              </a:solidFill>
              <a:prstDash val="solid"/>
              <a:round/>
              <a:headEnd len="sm" w="sm" type="none"/>
              <a:tailEnd len="sm" w="sm" type="none"/>
            </a:ln>
          </p:spPr>
        </p:cxnSp>
        <p:cxnSp>
          <p:nvCxnSpPr>
            <p:cNvPr id="2272" name="Google Shape;2272;p72"/>
            <p:cNvCxnSpPr/>
            <p:nvPr/>
          </p:nvCxnSpPr>
          <p:spPr>
            <a:xfrm rot="10800000">
              <a:off x="1853053" y="3515258"/>
              <a:ext cx="27367" cy="146846"/>
            </a:xfrm>
            <a:prstGeom prst="straightConnector1">
              <a:avLst/>
            </a:prstGeom>
            <a:noFill/>
            <a:ln cap="flat" cmpd="sng" w="9525">
              <a:solidFill>
                <a:srgbClr val="953308"/>
              </a:solidFill>
              <a:prstDash val="solid"/>
              <a:round/>
              <a:headEnd len="sm" w="sm" type="none"/>
              <a:tailEnd len="sm" w="sm" type="none"/>
            </a:ln>
          </p:spPr>
        </p:cxnSp>
        <p:cxnSp>
          <p:nvCxnSpPr>
            <p:cNvPr id="2273" name="Google Shape;2273;p72"/>
            <p:cNvCxnSpPr/>
            <p:nvPr/>
          </p:nvCxnSpPr>
          <p:spPr>
            <a:xfrm rot="10800000">
              <a:off x="1877017" y="3671034"/>
              <a:ext cx="0" cy="153008"/>
            </a:xfrm>
            <a:prstGeom prst="straightConnector1">
              <a:avLst/>
            </a:prstGeom>
            <a:noFill/>
            <a:ln cap="flat" cmpd="sng" w="9525">
              <a:solidFill>
                <a:schemeClr val="accent1"/>
              </a:solidFill>
              <a:prstDash val="solid"/>
              <a:round/>
              <a:headEnd len="sm" w="sm" type="none"/>
              <a:tailEnd len="sm" w="sm" type="none"/>
            </a:ln>
          </p:spPr>
        </p:cxnSp>
        <p:cxnSp>
          <p:nvCxnSpPr>
            <p:cNvPr id="2274" name="Google Shape;2274;p72"/>
            <p:cNvCxnSpPr/>
            <p:nvPr/>
          </p:nvCxnSpPr>
          <p:spPr>
            <a:xfrm flipH="1" rot="10800000">
              <a:off x="1776096" y="3204061"/>
              <a:ext cx="6927" cy="292262"/>
            </a:xfrm>
            <a:prstGeom prst="straightConnector1">
              <a:avLst/>
            </a:prstGeom>
            <a:noFill/>
            <a:ln cap="flat" cmpd="sng" w="9525">
              <a:solidFill>
                <a:srgbClr val="050EBB"/>
              </a:solidFill>
              <a:prstDash val="solid"/>
              <a:round/>
              <a:headEnd len="sm" w="sm" type="none"/>
              <a:tailEnd len="sm" w="sm" type="none"/>
            </a:ln>
          </p:spPr>
        </p:cxnSp>
        <p:cxnSp>
          <p:nvCxnSpPr>
            <p:cNvPr id="2275" name="Google Shape;2275;p72"/>
            <p:cNvCxnSpPr/>
            <p:nvPr/>
          </p:nvCxnSpPr>
          <p:spPr>
            <a:xfrm flipH="1" rot="10800000">
              <a:off x="1663860" y="3842334"/>
              <a:ext cx="10933" cy="53632"/>
            </a:xfrm>
            <a:prstGeom prst="straightConnector1">
              <a:avLst/>
            </a:prstGeom>
            <a:noFill/>
            <a:ln cap="flat" cmpd="sng" w="9525">
              <a:solidFill>
                <a:srgbClr val="00B050"/>
              </a:solidFill>
              <a:prstDash val="solid"/>
              <a:round/>
              <a:headEnd len="sm" w="sm" type="none"/>
              <a:tailEnd len="sm" w="sm" type="none"/>
            </a:ln>
          </p:spPr>
        </p:cxnSp>
        <p:cxnSp>
          <p:nvCxnSpPr>
            <p:cNvPr id="2276" name="Google Shape;2276;p72"/>
            <p:cNvCxnSpPr/>
            <p:nvPr/>
          </p:nvCxnSpPr>
          <p:spPr>
            <a:xfrm rot="10800000">
              <a:off x="1876991" y="3830806"/>
              <a:ext cx="23718" cy="58017"/>
            </a:xfrm>
            <a:prstGeom prst="straightConnector1">
              <a:avLst/>
            </a:prstGeom>
            <a:noFill/>
            <a:ln cap="flat" cmpd="sng" w="9525">
              <a:solidFill>
                <a:srgbClr val="FFC000"/>
              </a:solidFill>
              <a:prstDash val="solid"/>
              <a:round/>
              <a:headEnd len="sm" w="sm" type="none"/>
              <a:tailEnd len="sm" w="sm" type="none"/>
            </a:ln>
          </p:spPr>
        </p:cxnSp>
        <p:cxnSp>
          <p:nvCxnSpPr>
            <p:cNvPr id="2277" name="Google Shape;2277;p72"/>
            <p:cNvCxnSpPr/>
            <p:nvPr/>
          </p:nvCxnSpPr>
          <p:spPr>
            <a:xfrm rot="10800000">
              <a:off x="1882483" y="3830805"/>
              <a:ext cx="50182" cy="41333"/>
            </a:xfrm>
            <a:prstGeom prst="straightConnector1">
              <a:avLst/>
            </a:prstGeom>
            <a:noFill/>
            <a:ln cap="flat" cmpd="sng" w="9525">
              <a:solidFill>
                <a:srgbClr val="FFC000"/>
              </a:solidFill>
              <a:prstDash val="solid"/>
              <a:round/>
              <a:headEnd len="sm" w="sm" type="none"/>
              <a:tailEnd len="sm" w="sm" type="none"/>
            </a:ln>
          </p:spPr>
        </p:cxnSp>
        <p:cxnSp>
          <p:nvCxnSpPr>
            <p:cNvPr id="2278" name="Google Shape;2278;p72"/>
            <p:cNvCxnSpPr/>
            <p:nvPr/>
          </p:nvCxnSpPr>
          <p:spPr>
            <a:xfrm flipH="1" rot="10800000">
              <a:off x="1662805" y="3206442"/>
              <a:ext cx="106598" cy="20152"/>
            </a:xfrm>
            <a:prstGeom prst="straightConnector1">
              <a:avLst/>
            </a:prstGeom>
            <a:noFill/>
            <a:ln cap="flat" cmpd="sng" w="9525">
              <a:solidFill>
                <a:srgbClr val="050EBB"/>
              </a:solidFill>
              <a:prstDash val="solid"/>
              <a:round/>
              <a:headEnd len="sm" w="sm" type="none"/>
              <a:tailEnd len="sm" w="sm" type="none"/>
            </a:ln>
          </p:spPr>
        </p:cxnSp>
        <p:cxnSp>
          <p:nvCxnSpPr>
            <p:cNvPr id="2279" name="Google Shape;2279;p72"/>
            <p:cNvCxnSpPr/>
            <p:nvPr/>
          </p:nvCxnSpPr>
          <p:spPr>
            <a:xfrm>
              <a:off x="1898973" y="3206443"/>
              <a:ext cx="55185" cy="83522"/>
            </a:xfrm>
            <a:prstGeom prst="straightConnector1">
              <a:avLst/>
            </a:prstGeom>
            <a:noFill/>
            <a:ln cap="flat" cmpd="sng" w="9525">
              <a:solidFill>
                <a:srgbClr val="128CB2"/>
              </a:solidFill>
              <a:prstDash val="solid"/>
              <a:round/>
              <a:headEnd len="sm" w="sm" type="none"/>
              <a:tailEnd len="sm" w="sm" type="none"/>
            </a:ln>
          </p:spPr>
        </p:cxnSp>
        <p:cxnSp>
          <p:nvCxnSpPr>
            <p:cNvPr id="2280" name="Google Shape;2280;p72"/>
            <p:cNvCxnSpPr/>
            <p:nvPr/>
          </p:nvCxnSpPr>
          <p:spPr>
            <a:xfrm>
              <a:off x="1961713" y="3293086"/>
              <a:ext cx="115211" cy="42413"/>
            </a:xfrm>
            <a:prstGeom prst="straightConnector1">
              <a:avLst/>
            </a:prstGeom>
            <a:noFill/>
            <a:ln cap="flat" cmpd="sng" w="9525">
              <a:solidFill>
                <a:srgbClr val="1CB7E8"/>
              </a:solidFill>
              <a:prstDash val="solid"/>
              <a:round/>
              <a:headEnd len="sm" w="sm" type="none"/>
              <a:tailEnd len="sm" w="sm" type="none"/>
            </a:ln>
          </p:spPr>
        </p:cxnSp>
        <p:cxnSp>
          <p:nvCxnSpPr>
            <p:cNvPr id="2281" name="Google Shape;2281;p72"/>
            <p:cNvCxnSpPr/>
            <p:nvPr/>
          </p:nvCxnSpPr>
          <p:spPr>
            <a:xfrm>
              <a:off x="1795447" y="3206443"/>
              <a:ext cx="90954" cy="0"/>
            </a:xfrm>
            <a:prstGeom prst="straightConnector1">
              <a:avLst/>
            </a:prstGeom>
            <a:noFill/>
            <a:ln cap="flat" cmpd="sng" w="9525">
              <a:solidFill>
                <a:srgbClr val="050EBB"/>
              </a:solidFill>
              <a:prstDash val="solid"/>
              <a:round/>
              <a:headEnd len="sm" w="sm" type="none"/>
              <a:tailEnd len="sm" w="sm" type="none"/>
            </a:ln>
          </p:spPr>
        </p:cxnSp>
        <p:cxnSp>
          <p:nvCxnSpPr>
            <p:cNvPr id="2282" name="Google Shape;2282;p72"/>
            <p:cNvCxnSpPr/>
            <p:nvPr/>
          </p:nvCxnSpPr>
          <p:spPr>
            <a:xfrm flipH="1" rot="10800000">
              <a:off x="1632778" y="3231235"/>
              <a:ext cx="17435" cy="104264"/>
            </a:xfrm>
            <a:prstGeom prst="straightConnector1">
              <a:avLst/>
            </a:prstGeom>
            <a:noFill/>
            <a:ln cap="flat" cmpd="sng" w="9525">
              <a:solidFill>
                <a:srgbClr val="1722F9"/>
              </a:solidFill>
              <a:prstDash val="solid"/>
              <a:round/>
              <a:headEnd len="sm" w="sm" type="none"/>
              <a:tailEnd len="sm" w="sm" type="none"/>
            </a:ln>
          </p:spPr>
        </p:cxnSp>
        <p:cxnSp>
          <p:nvCxnSpPr>
            <p:cNvPr id="2283" name="Google Shape;2283;p72"/>
            <p:cNvCxnSpPr/>
            <p:nvPr/>
          </p:nvCxnSpPr>
          <p:spPr>
            <a:xfrm flipH="1" rot="10800000">
              <a:off x="1608705" y="3342898"/>
              <a:ext cx="19997" cy="126985"/>
            </a:xfrm>
            <a:prstGeom prst="straightConnector1">
              <a:avLst/>
            </a:prstGeom>
            <a:noFill/>
            <a:ln cap="flat" cmpd="sng" w="9525">
              <a:solidFill>
                <a:srgbClr val="7178FB"/>
              </a:solidFill>
              <a:prstDash val="solid"/>
              <a:round/>
              <a:headEnd len="sm" w="sm" type="none"/>
              <a:tailEnd len="sm" w="sm" type="none"/>
            </a:ln>
          </p:spPr>
        </p:cxnSp>
        <p:cxnSp>
          <p:nvCxnSpPr>
            <p:cNvPr id="2284" name="Google Shape;2284;p72"/>
            <p:cNvCxnSpPr/>
            <p:nvPr/>
          </p:nvCxnSpPr>
          <p:spPr>
            <a:xfrm flipH="1" rot="10800000">
              <a:off x="1784778" y="3119907"/>
              <a:ext cx="22578" cy="77685"/>
            </a:xfrm>
            <a:prstGeom prst="straightConnector1">
              <a:avLst/>
            </a:prstGeom>
            <a:noFill/>
            <a:ln cap="flat" cmpd="sng" w="9525">
              <a:solidFill>
                <a:srgbClr val="9816E8"/>
              </a:solidFill>
              <a:prstDash val="solid"/>
              <a:round/>
              <a:headEnd len="sm" w="sm" type="none"/>
              <a:tailEnd len="sm" w="sm" type="none"/>
            </a:ln>
          </p:spPr>
        </p:cxnSp>
        <p:cxnSp>
          <p:nvCxnSpPr>
            <p:cNvPr id="2285" name="Google Shape;2285;p72"/>
            <p:cNvCxnSpPr/>
            <p:nvPr/>
          </p:nvCxnSpPr>
          <p:spPr>
            <a:xfrm flipH="1" rot="10800000">
              <a:off x="1712444" y="3112469"/>
              <a:ext cx="92349" cy="12200"/>
            </a:xfrm>
            <a:prstGeom prst="straightConnector1">
              <a:avLst/>
            </a:prstGeom>
            <a:noFill/>
            <a:ln cap="flat" cmpd="sng" w="9525">
              <a:solidFill>
                <a:srgbClr val="D059F5"/>
              </a:solidFill>
              <a:prstDash val="solid"/>
              <a:round/>
              <a:headEnd len="sm" w="sm" type="none"/>
              <a:tailEnd len="sm" w="sm" type="none"/>
            </a:ln>
          </p:spPr>
        </p:cxnSp>
        <p:sp>
          <p:nvSpPr>
            <p:cNvPr id="2286" name="Google Shape;2286;p72"/>
            <p:cNvSpPr/>
            <p:nvPr/>
          </p:nvSpPr>
          <p:spPr>
            <a:xfrm>
              <a:off x="1956514" y="3283923"/>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7" name="Google Shape;2287;p72"/>
            <p:cNvSpPr/>
            <p:nvPr/>
          </p:nvSpPr>
          <p:spPr>
            <a:xfrm>
              <a:off x="2082209" y="3333342"/>
              <a:ext cx="10800" cy="10800"/>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8" name="Google Shape;2288;p72"/>
            <p:cNvSpPr/>
            <p:nvPr/>
          </p:nvSpPr>
          <p:spPr>
            <a:xfrm>
              <a:off x="1893991" y="3198697"/>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89" name="Google Shape;2289;p72"/>
            <p:cNvSpPr/>
            <p:nvPr/>
          </p:nvSpPr>
          <p:spPr>
            <a:xfrm>
              <a:off x="1808336" y="3107069"/>
              <a:ext cx="10800" cy="10800"/>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0" name="Google Shape;2290;p72"/>
            <p:cNvSpPr/>
            <p:nvPr/>
          </p:nvSpPr>
          <p:spPr>
            <a:xfrm>
              <a:off x="1697442" y="3122400"/>
              <a:ext cx="10800" cy="10800"/>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1" name="Google Shape;2291;p72"/>
            <p:cNvSpPr/>
            <p:nvPr/>
          </p:nvSpPr>
          <p:spPr>
            <a:xfrm>
              <a:off x="1650133" y="3220179"/>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2" name="Google Shape;2292;p72"/>
            <p:cNvSpPr/>
            <p:nvPr/>
          </p:nvSpPr>
          <p:spPr>
            <a:xfrm>
              <a:off x="1628209" y="3328830"/>
              <a:ext cx="10800" cy="10800"/>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3" name="Google Shape;2293;p72"/>
            <p:cNvSpPr/>
            <p:nvPr/>
          </p:nvSpPr>
          <p:spPr>
            <a:xfrm>
              <a:off x="1601163" y="3463090"/>
              <a:ext cx="10800" cy="10800"/>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4" name="Google Shape;2294;p72"/>
            <p:cNvSpPr/>
            <p:nvPr/>
          </p:nvSpPr>
          <p:spPr>
            <a:xfrm>
              <a:off x="1773077" y="3195678"/>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5" name="Google Shape;2295;p72"/>
            <p:cNvSpPr/>
            <p:nvPr/>
          </p:nvSpPr>
          <p:spPr>
            <a:xfrm>
              <a:off x="1783154" y="3488176"/>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6" name="Google Shape;2296;p72"/>
            <p:cNvSpPr/>
            <p:nvPr/>
          </p:nvSpPr>
          <p:spPr>
            <a:xfrm>
              <a:off x="1848885" y="3499809"/>
              <a:ext cx="10800" cy="10800"/>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7" name="Google Shape;2297;p72"/>
            <p:cNvSpPr/>
            <p:nvPr/>
          </p:nvSpPr>
          <p:spPr>
            <a:xfrm>
              <a:off x="1678340" y="3502658"/>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8" name="Google Shape;2298;p72"/>
            <p:cNvSpPr/>
            <p:nvPr/>
          </p:nvSpPr>
          <p:spPr>
            <a:xfrm>
              <a:off x="1881448" y="3659771"/>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99" name="Google Shape;2299;p72"/>
            <p:cNvSpPr/>
            <p:nvPr/>
          </p:nvSpPr>
          <p:spPr>
            <a:xfrm>
              <a:off x="1657106" y="3666914"/>
              <a:ext cx="10800" cy="10800"/>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0" name="Google Shape;2300;p72"/>
            <p:cNvSpPr/>
            <p:nvPr/>
          </p:nvSpPr>
          <p:spPr>
            <a:xfrm>
              <a:off x="1869457" y="3821029"/>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1" name="Google Shape;2301;p72"/>
            <p:cNvSpPr/>
            <p:nvPr/>
          </p:nvSpPr>
          <p:spPr>
            <a:xfrm>
              <a:off x="1933280" y="3865876"/>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2" name="Google Shape;2302;p72"/>
            <p:cNvSpPr/>
            <p:nvPr/>
          </p:nvSpPr>
          <p:spPr>
            <a:xfrm>
              <a:off x="1895096" y="3895098"/>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3" name="Google Shape;2303;p72"/>
            <p:cNvSpPr/>
            <p:nvPr/>
          </p:nvSpPr>
          <p:spPr>
            <a:xfrm>
              <a:off x="1659099" y="3833186"/>
              <a:ext cx="10800" cy="10800"/>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4" name="Google Shape;2304;p72"/>
            <p:cNvSpPr/>
            <p:nvPr/>
          </p:nvSpPr>
          <p:spPr>
            <a:xfrm>
              <a:off x="1628797" y="3888111"/>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05" name="Google Shape;2305;p72"/>
            <p:cNvSpPr/>
            <p:nvPr/>
          </p:nvSpPr>
          <p:spPr>
            <a:xfrm>
              <a:off x="1662951" y="3894142"/>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2306" name="Google Shape;2306;p72"/>
          <p:cNvSpPr txBox="1"/>
          <p:nvPr/>
        </p:nvSpPr>
        <p:spPr>
          <a:xfrm>
            <a:off x="10225482" y="5934182"/>
            <a:ext cx="249143" cy="16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t</a:t>
            </a:r>
            <a:endParaRPr/>
          </a:p>
        </p:txBody>
      </p:sp>
      <p:cxnSp>
        <p:nvCxnSpPr>
          <p:cNvPr id="2307" name="Google Shape;2307;p72"/>
          <p:cNvCxnSpPr/>
          <p:nvPr/>
        </p:nvCxnSpPr>
        <p:spPr>
          <a:xfrm rot="10800000">
            <a:off x="4802293" y="5359410"/>
            <a:ext cx="970645" cy="648517"/>
          </a:xfrm>
          <a:prstGeom prst="straightConnector1">
            <a:avLst/>
          </a:prstGeom>
          <a:noFill/>
          <a:ln cap="flat" cmpd="sng" w="9525">
            <a:solidFill>
              <a:schemeClr val="accent4"/>
            </a:solidFill>
            <a:prstDash val="solid"/>
            <a:round/>
            <a:headEnd len="sm" w="sm" type="none"/>
            <a:tailEnd len="sm" w="sm" type="triangle"/>
          </a:ln>
        </p:spPr>
      </p:cxnSp>
      <p:sp>
        <p:nvSpPr>
          <p:cNvPr id="2308" name="Google Shape;2308;p72"/>
          <p:cNvSpPr txBox="1"/>
          <p:nvPr/>
        </p:nvSpPr>
        <p:spPr>
          <a:xfrm rot="2023599">
            <a:off x="4884040" y="5586813"/>
            <a:ext cx="443008" cy="16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700">
                <a:solidFill>
                  <a:schemeClr val="accent5"/>
                </a:solidFill>
                <a:latin typeface="Arial"/>
                <a:ea typeface="Arial"/>
                <a:cs typeface="Arial"/>
                <a:sym typeface="Arial"/>
              </a:rPr>
              <a:t>memory</a:t>
            </a:r>
            <a:endParaRPr/>
          </a:p>
        </p:txBody>
      </p:sp>
      <p:sp>
        <p:nvSpPr>
          <p:cNvPr id="2309" name="Google Shape;2309;p72"/>
          <p:cNvSpPr txBox="1"/>
          <p:nvPr/>
        </p:nvSpPr>
        <p:spPr>
          <a:xfrm>
            <a:off x="4690512" y="5287341"/>
            <a:ext cx="145777" cy="16489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t</a:t>
            </a:r>
            <a:endParaRPr/>
          </a:p>
        </p:txBody>
      </p:sp>
      <p:sp>
        <p:nvSpPr>
          <p:cNvPr id="2310" name="Google Shape;2310;p72"/>
          <p:cNvSpPr txBox="1"/>
          <p:nvPr/>
        </p:nvSpPr>
        <p:spPr>
          <a:xfrm>
            <a:off x="5482362" y="6010529"/>
            <a:ext cx="203421" cy="12075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700">
                <a:solidFill>
                  <a:schemeClr val="accent5"/>
                </a:solidFill>
                <a:latin typeface="Arial"/>
                <a:ea typeface="Arial"/>
                <a:cs typeface="Arial"/>
                <a:sym typeface="Arial"/>
              </a:rPr>
              <a:t>time</a:t>
            </a:r>
            <a:endParaRPr/>
          </a:p>
        </p:txBody>
      </p:sp>
      <p:grpSp>
        <p:nvGrpSpPr>
          <p:cNvPr id="2311" name="Google Shape;2311;p72"/>
          <p:cNvGrpSpPr/>
          <p:nvPr/>
        </p:nvGrpSpPr>
        <p:grpSpPr>
          <a:xfrm rot="5400000">
            <a:off x="9576901" y="3080959"/>
            <a:ext cx="476527" cy="474013"/>
            <a:chOff x="10227642" y="3788449"/>
            <a:chExt cx="598921" cy="581187"/>
          </a:xfrm>
        </p:grpSpPr>
        <p:sp>
          <p:nvSpPr>
            <p:cNvPr id="2312" name="Google Shape;2312;p72"/>
            <p:cNvSpPr/>
            <p:nvPr/>
          </p:nvSpPr>
          <p:spPr>
            <a:xfrm rot="5400000">
              <a:off x="10423372" y="3966444"/>
              <a:ext cx="529389" cy="276994"/>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313" name="Google Shape;2313;p72"/>
            <p:cNvSpPr/>
            <p:nvPr/>
          </p:nvSpPr>
          <p:spPr>
            <a:xfrm rot="-5400000">
              <a:off x="10101445" y="3914646"/>
              <a:ext cx="529389" cy="276994"/>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grpSp>
      <p:sp>
        <p:nvSpPr>
          <p:cNvPr id="2314" name="Google Shape;2314;p72"/>
          <p:cNvSpPr/>
          <p:nvPr/>
        </p:nvSpPr>
        <p:spPr>
          <a:xfrm>
            <a:off x="9555330" y="1395242"/>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315" name="Google Shape;2315;p72"/>
          <p:cNvSpPr txBox="1"/>
          <p:nvPr/>
        </p:nvSpPr>
        <p:spPr>
          <a:xfrm>
            <a:off x="9520084" y="1763123"/>
            <a:ext cx="589562" cy="3693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right</a:t>
            </a:r>
            <a:endParaRPr/>
          </a:p>
          <a:p>
            <a:pPr indent="0" lvl="0" marL="0" marR="0" rtl="0" algn="ctr">
              <a:spcBef>
                <a:spcPts val="0"/>
              </a:spcBef>
              <a:spcAft>
                <a:spcPts val="0"/>
              </a:spcAft>
              <a:buNone/>
            </a:pPr>
            <a:r>
              <a:rPr lang="en-GB" sz="1200">
                <a:solidFill>
                  <a:schemeClr val="dk1"/>
                </a:solidFill>
                <a:latin typeface="Arial"/>
                <a:ea typeface="Arial"/>
                <a:cs typeface="Arial"/>
                <a:sym typeface="Arial"/>
              </a:rPr>
              <a:t>id=4</a:t>
            </a:r>
            <a:endParaRPr/>
          </a:p>
        </p:txBody>
      </p:sp>
      <p:sp>
        <p:nvSpPr>
          <p:cNvPr id="2316" name="Google Shape;2316;p72"/>
          <p:cNvSpPr txBox="1"/>
          <p:nvPr/>
        </p:nvSpPr>
        <p:spPr>
          <a:xfrm>
            <a:off x="9592174" y="3612319"/>
            <a:ext cx="532635" cy="3693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flip</a:t>
            </a:r>
            <a:endParaRPr/>
          </a:p>
          <a:p>
            <a:pPr indent="0" lvl="0" marL="0" marR="0" rtl="0" algn="ctr">
              <a:spcBef>
                <a:spcPts val="0"/>
              </a:spcBef>
              <a:spcAft>
                <a:spcPts val="0"/>
              </a:spcAft>
              <a:buNone/>
            </a:pPr>
            <a:r>
              <a:rPr lang="en-GB" sz="1200">
                <a:solidFill>
                  <a:schemeClr val="dk1"/>
                </a:solidFill>
                <a:latin typeface="Arial"/>
                <a:ea typeface="Arial"/>
                <a:cs typeface="Arial"/>
                <a:sym typeface="Arial"/>
              </a:rPr>
              <a:t>id=5</a:t>
            </a:r>
            <a:endParaRPr/>
          </a:p>
        </p:txBody>
      </p:sp>
      <p:grpSp>
        <p:nvGrpSpPr>
          <p:cNvPr id="2317" name="Google Shape;2317;p72"/>
          <p:cNvGrpSpPr/>
          <p:nvPr/>
        </p:nvGrpSpPr>
        <p:grpSpPr>
          <a:xfrm>
            <a:off x="4487819" y="3003895"/>
            <a:ext cx="734915" cy="910651"/>
            <a:chOff x="4727839" y="2899380"/>
            <a:chExt cx="734915" cy="910651"/>
          </a:xfrm>
        </p:grpSpPr>
        <p:sp>
          <p:nvSpPr>
            <p:cNvPr id="2318" name="Google Shape;2318;p72"/>
            <p:cNvSpPr/>
            <p:nvPr/>
          </p:nvSpPr>
          <p:spPr>
            <a:xfrm>
              <a:off x="4727839" y="2899380"/>
              <a:ext cx="734915" cy="910651"/>
            </a:xfrm>
            <a:prstGeom prst="rect">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319" name="Google Shape;2319;p72"/>
            <p:cNvGrpSpPr/>
            <p:nvPr/>
          </p:nvGrpSpPr>
          <p:grpSpPr>
            <a:xfrm>
              <a:off x="4884731" y="3039287"/>
              <a:ext cx="382955" cy="621975"/>
              <a:chOff x="1601163" y="3107069"/>
              <a:chExt cx="491846" cy="798829"/>
            </a:xfrm>
          </p:grpSpPr>
          <p:cxnSp>
            <p:nvCxnSpPr>
              <p:cNvPr id="2320" name="Google Shape;2320;p72"/>
              <p:cNvCxnSpPr/>
              <p:nvPr/>
            </p:nvCxnSpPr>
            <p:spPr>
              <a:xfrm>
                <a:off x="1693902" y="3508523"/>
                <a:ext cx="145256" cy="0"/>
              </a:xfrm>
              <a:prstGeom prst="straightConnector1">
                <a:avLst/>
              </a:prstGeom>
              <a:noFill/>
              <a:ln cap="flat" cmpd="sng" w="9525">
                <a:solidFill>
                  <a:srgbClr val="0070C0"/>
                </a:solidFill>
                <a:prstDash val="solid"/>
                <a:round/>
                <a:headEnd len="sm" w="sm" type="none"/>
                <a:tailEnd len="sm" w="sm" type="none"/>
              </a:ln>
            </p:spPr>
          </p:cxnSp>
          <p:cxnSp>
            <p:nvCxnSpPr>
              <p:cNvPr id="2321" name="Google Shape;2321;p72"/>
              <p:cNvCxnSpPr/>
              <p:nvPr/>
            </p:nvCxnSpPr>
            <p:spPr>
              <a:xfrm flipH="1" rot="10800000">
                <a:off x="1672730" y="3516239"/>
                <a:ext cx="15425" cy="153008"/>
              </a:xfrm>
              <a:prstGeom prst="straightConnector1">
                <a:avLst/>
              </a:prstGeom>
              <a:noFill/>
              <a:ln cap="flat" cmpd="sng" w="9525">
                <a:solidFill>
                  <a:srgbClr val="95EBD4"/>
                </a:solidFill>
                <a:prstDash val="solid"/>
                <a:round/>
                <a:headEnd len="sm" w="sm" type="none"/>
                <a:tailEnd len="sm" w="sm" type="none"/>
              </a:ln>
            </p:spPr>
          </p:cxnSp>
          <p:cxnSp>
            <p:nvCxnSpPr>
              <p:cNvPr id="2322" name="Google Shape;2322;p72"/>
              <p:cNvCxnSpPr/>
              <p:nvPr/>
            </p:nvCxnSpPr>
            <p:spPr>
              <a:xfrm flipH="1" rot="10800000">
                <a:off x="1647435" y="3842334"/>
                <a:ext cx="21866" cy="41333"/>
              </a:xfrm>
              <a:prstGeom prst="straightConnector1">
                <a:avLst/>
              </a:prstGeom>
              <a:noFill/>
              <a:ln cap="flat" cmpd="sng" w="9525">
                <a:solidFill>
                  <a:srgbClr val="00B050"/>
                </a:solidFill>
                <a:prstDash val="solid"/>
                <a:round/>
                <a:headEnd len="sm" w="sm" type="none"/>
                <a:tailEnd len="sm" w="sm" type="none"/>
              </a:ln>
            </p:spPr>
          </p:cxnSp>
          <p:cxnSp>
            <p:nvCxnSpPr>
              <p:cNvPr id="2323" name="Google Shape;2323;p72"/>
              <p:cNvCxnSpPr/>
              <p:nvPr/>
            </p:nvCxnSpPr>
            <p:spPr>
              <a:xfrm rot="10800000">
                <a:off x="1669327" y="3678177"/>
                <a:ext cx="0" cy="153008"/>
              </a:xfrm>
              <a:prstGeom prst="straightConnector1">
                <a:avLst/>
              </a:prstGeom>
              <a:noFill/>
              <a:ln cap="flat" cmpd="sng" w="9525">
                <a:solidFill>
                  <a:srgbClr val="92D050"/>
                </a:solidFill>
                <a:prstDash val="solid"/>
                <a:round/>
                <a:headEnd len="sm" w="sm" type="none"/>
                <a:tailEnd len="sm" w="sm" type="none"/>
              </a:ln>
            </p:spPr>
          </p:cxnSp>
          <p:cxnSp>
            <p:nvCxnSpPr>
              <p:cNvPr id="2324" name="Google Shape;2324;p72"/>
              <p:cNvCxnSpPr/>
              <p:nvPr/>
            </p:nvCxnSpPr>
            <p:spPr>
              <a:xfrm rot="10800000">
                <a:off x="1853053" y="3515258"/>
                <a:ext cx="27367" cy="146846"/>
              </a:xfrm>
              <a:prstGeom prst="straightConnector1">
                <a:avLst/>
              </a:prstGeom>
              <a:noFill/>
              <a:ln cap="flat" cmpd="sng" w="9525">
                <a:solidFill>
                  <a:srgbClr val="953308"/>
                </a:solidFill>
                <a:prstDash val="solid"/>
                <a:round/>
                <a:headEnd len="sm" w="sm" type="none"/>
                <a:tailEnd len="sm" w="sm" type="none"/>
              </a:ln>
            </p:spPr>
          </p:cxnSp>
          <p:cxnSp>
            <p:nvCxnSpPr>
              <p:cNvPr id="2325" name="Google Shape;2325;p72"/>
              <p:cNvCxnSpPr/>
              <p:nvPr/>
            </p:nvCxnSpPr>
            <p:spPr>
              <a:xfrm rot="10800000">
                <a:off x="1877017" y="3671034"/>
                <a:ext cx="0" cy="153008"/>
              </a:xfrm>
              <a:prstGeom prst="straightConnector1">
                <a:avLst/>
              </a:prstGeom>
              <a:noFill/>
              <a:ln cap="flat" cmpd="sng" w="9525">
                <a:solidFill>
                  <a:schemeClr val="accent1"/>
                </a:solidFill>
                <a:prstDash val="solid"/>
                <a:round/>
                <a:headEnd len="sm" w="sm" type="none"/>
                <a:tailEnd len="sm" w="sm" type="none"/>
              </a:ln>
            </p:spPr>
          </p:cxnSp>
          <p:cxnSp>
            <p:nvCxnSpPr>
              <p:cNvPr id="2326" name="Google Shape;2326;p72"/>
              <p:cNvCxnSpPr/>
              <p:nvPr/>
            </p:nvCxnSpPr>
            <p:spPr>
              <a:xfrm flipH="1" rot="10800000">
                <a:off x="1776096" y="3204061"/>
                <a:ext cx="6927" cy="292262"/>
              </a:xfrm>
              <a:prstGeom prst="straightConnector1">
                <a:avLst/>
              </a:prstGeom>
              <a:noFill/>
              <a:ln cap="flat" cmpd="sng" w="9525">
                <a:solidFill>
                  <a:srgbClr val="050EBB"/>
                </a:solidFill>
                <a:prstDash val="solid"/>
                <a:round/>
                <a:headEnd len="sm" w="sm" type="none"/>
                <a:tailEnd len="sm" w="sm" type="none"/>
              </a:ln>
            </p:spPr>
          </p:cxnSp>
          <p:cxnSp>
            <p:nvCxnSpPr>
              <p:cNvPr id="2327" name="Google Shape;2327;p72"/>
              <p:cNvCxnSpPr/>
              <p:nvPr/>
            </p:nvCxnSpPr>
            <p:spPr>
              <a:xfrm flipH="1" rot="10800000">
                <a:off x="1663860" y="3842334"/>
                <a:ext cx="10933" cy="53632"/>
              </a:xfrm>
              <a:prstGeom prst="straightConnector1">
                <a:avLst/>
              </a:prstGeom>
              <a:noFill/>
              <a:ln cap="flat" cmpd="sng" w="9525">
                <a:solidFill>
                  <a:srgbClr val="00B050"/>
                </a:solidFill>
                <a:prstDash val="solid"/>
                <a:round/>
                <a:headEnd len="sm" w="sm" type="none"/>
                <a:tailEnd len="sm" w="sm" type="none"/>
              </a:ln>
            </p:spPr>
          </p:cxnSp>
          <p:cxnSp>
            <p:nvCxnSpPr>
              <p:cNvPr id="2328" name="Google Shape;2328;p72"/>
              <p:cNvCxnSpPr/>
              <p:nvPr/>
            </p:nvCxnSpPr>
            <p:spPr>
              <a:xfrm rot="10800000">
                <a:off x="1876991" y="3830806"/>
                <a:ext cx="23718" cy="58017"/>
              </a:xfrm>
              <a:prstGeom prst="straightConnector1">
                <a:avLst/>
              </a:prstGeom>
              <a:noFill/>
              <a:ln cap="flat" cmpd="sng" w="9525">
                <a:solidFill>
                  <a:srgbClr val="FFC000"/>
                </a:solidFill>
                <a:prstDash val="solid"/>
                <a:round/>
                <a:headEnd len="sm" w="sm" type="none"/>
                <a:tailEnd len="sm" w="sm" type="none"/>
              </a:ln>
            </p:spPr>
          </p:cxnSp>
          <p:cxnSp>
            <p:nvCxnSpPr>
              <p:cNvPr id="2329" name="Google Shape;2329;p72"/>
              <p:cNvCxnSpPr/>
              <p:nvPr/>
            </p:nvCxnSpPr>
            <p:spPr>
              <a:xfrm rot="10800000">
                <a:off x="1882483" y="3830805"/>
                <a:ext cx="50182" cy="41333"/>
              </a:xfrm>
              <a:prstGeom prst="straightConnector1">
                <a:avLst/>
              </a:prstGeom>
              <a:noFill/>
              <a:ln cap="flat" cmpd="sng" w="9525">
                <a:solidFill>
                  <a:srgbClr val="FFC000"/>
                </a:solidFill>
                <a:prstDash val="solid"/>
                <a:round/>
                <a:headEnd len="sm" w="sm" type="none"/>
                <a:tailEnd len="sm" w="sm" type="none"/>
              </a:ln>
            </p:spPr>
          </p:cxnSp>
          <p:cxnSp>
            <p:nvCxnSpPr>
              <p:cNvPr id="2330" name="Google Shape;2330;p72"/>
              <p:cNvCxnSpPr/>
              <p:nvPr/>
            </p:nvCxnSpPr>
            <p:spPr>
              <a:xfrm flipH="1" rot="10800000">
                <a:off x="1662805" y="3206442"/>
                <a:ext cx="106598" cy="20152"/>
              </a:xfrm>
              <a:prstGeom prst="straightConnector1">
                <a:avLst/>
              </a:prstGeom>
              <a:noFill/>
              <a:ln cap="flat" cmpd="sng" w="9525">
                <a:solidFill>
                  <a:srgbClr val="050EBB"/>
                </a:solidFill>
                <a:prstDash val="solid"/>
                <a:round/>
                <a:headEnd len="sm" w="sm" type="none"/>
                <a:tailEnd len="sm" w="sm" type="none"/>
              </a:ln>
            </p:spPr>
          </p:cxnSp>
          <p:cxnSp>
            <p:nvCxnSpPr>
              <p:cNvPr id="2331" name="Google Shape;2331;p72"/>
              <p:cNvCxnSpPr/>
              <p:nvPr/>
            </p:nvCxnSpPr>
            <p:spPr>
              <a:xfrm>
                <a:off x="1898973" y="3206443"/>
                <a:ext cx="55185" cy="83522"/>
              </a:xfrm>
              <a:prstGeom prst="straightConnector1">
                <a:avLst/>
              </a:prstGeom>
              <a:noFill/>
              <a:ln cap="flat" cmpd="sng" w="9525">
                <a:solidFill>
                  <a:srgbClr val="128CB2"/>
                </a:solidFill>
                <a:prstDash val="solid"/>
                <a:round/>
                <a:headEnd len="sm" w="sm" type="none"/>
                <a:tailEnd len="sm" w="sm" type="none"/>
              </a:ln>
            </p:spPr>
          </p:cxnSp>
          <p:cxnSp>
            <p:nvCxnSpPr>
              <p:cNvPr id="2332" name="Google Shape;2332;p72"/>
              <p:cNvCxnSpPr/>
              <p:nvPr/>
            </p:nvCxnSpPr>
            <p:spPr>
              <a:xfrm>
                <a:off x="1961713" y="3293086"/>
                <a:ext cx="115211" cy="42413"/>
              </a:xfrm>
              <a:prstGeom prst="straightConnector1">
                <a:avLst/>
              </a:prstGeom>
              <a:noFill/>
              <a:ln cap="flat" cmpd="sng" w="9525">
                <a:solidFill>
                  <a:srgbClr val="1CB7E8"/>
                </a:solidFill>
                <a:prstDash val="solid"/>
                <a:round/>
                <a:headEnd len="sm" w="sm" type="none"/>
                <a:tailEnd len="sm" w="sm" type="none"/>
              </a:ln>
            </p:spPr>
          </p:cxnSp>
          <p:cxnSp>
            <p:nvCxnSpPr>
              <p:cNvPr id="2333" name="Google Shape;2333;p72"/>
              <p:cNvCxnSpPr/>
              <p:nvPr/>
            </p:nvCxnSpPr>
            <p:spPr>
              <a:xfrm>
                <a:off x="1795447" y="3206443"/>
                <a:ext cx="90954" cy="0"/>
              </a:xfrm>
              <a:prstGeom prst="straightConnector1">
                <a:avLst/>
              </a:prstGeom>
              <a:noFill/>
              <a:ln cap="flat" cmpd="sng" w="9525">
                <a:solidFill>
                  <a:srgbClr val="050EBB"/>
                </a:solidFill>
                <a:prstDash val="solid"/>
                <a:round/>
                <a:headEnd len="sm" w="sm" type="none"/>
                <a:tailEnd len="sm" w="sm" type="none"/>
              </a:ln>
            </p:spPr>
          </p:cxnSp>
          <p:cxnSp>
            <p:nvCxnSpPr>
              <p:cNvPr id="2334" name="Google Shape;2334;p72"/>
              <p:cNvCxnSpPr/>
              <p:nvPr/>
            </p:nvCxnSpPr>
            <p:spPr>
              <a:xfrm flipH="1" rot="10800000">
                <a:off x="1632778" y="3231235"/>
                <a:ext cx="17435" cy="104264"/>
              </a:xfrm>
              <a:prstGeom prst="straightConnector1">
                <a:avLst/>
              </a:prstGeom>
              <a:noFill/>
              <a:ln cap="flat" cmpd="sng" w="9525">
                <a:solidFill>
                  <a:srgbClr val="1722F9"/>
                </a:solidFill>
                <a:prstDash val="solid"/>
                <a:round/>
                <a:headEnd len="sm" w="sm" type="none"/>
                <a:tailEnd len="sm" w="sm" type="none"/>
              </a:ln>
            </p:spPr>
          </p:cxnSp>
          <p:cxnSp>
            <p:nvCxnSpPr>
              <p:cNvPr id="2335" name="Google Shape;2335;p72"/>
              <p:cNvCxnSpPr/>
              <p:nvPr/>
            </p:nvCxnSpPr>
            <p:spPr>
              <a:xfrm flipH="1" rot="10800000">
                <a:off x="1608705" y="3342898"/>
                <a:ext cx="19997" cy="126985"/>
              </a:xfrm>
              <a:prstGeom prst="straightConnector1">
                <a:avLst/>
              </a:prstGeom>
              <a:noFill/>
              <a:ln cap="flat" cmpd="sng" w="9525">
                <a:solidFill>
                  <a:srgbClr val="7178FB"/>
                </a:solidFill>
                <a:prstDash val="solid"/>
                <a:round/>
                <a:headEnd len="sm" w="sm" type="none"/>
                <a:tailEnd len="sm" w="sm" type="none"/>
              </a:ln>
            </p:spPr>
          </p:cxnSp>
          <p:cxnSp>
            <p:nvCxnSpPr>
              <p:cNvPr id="2336" name="Google Shape;2336;p72"/>
              <p:cNvCxnSpPr/>
              <p:nvPr/>
            </p:nvCxnSpPr>
            <p:spPr>
              <a:xfrm flipH="1" rot="10800000">
                <a:off x="1784778" y="3119907"/>
                <a:ext cx="22578" cy="77685"/>
              </a:xfrm>
              <a:prstGeom prst="straightConnector1">
                <a:avLst/>
              </a:prstGeom>
              <a:noFill/>
              <a:ln cap="flat" cmpd="sng" w="9525">
                <a:solidFill>
                  <a:srgbClr val="9816E8"/>
                </a:solidFill>
                <a:prstDash val="solid"/>
                <a:round/>
                <a:headEnd len="sm" w="sm" type="none"/>
                <a:tailEnd len="sm" w="sm" type="none"/>
              </a:ln>
            </p:spPr>
          </p:cxnSp>
          <p:cxnSp>
            <p:nvCxnSpPr>
              <p:cNvPr id="2337" name="Google Shape;2337;p72"/>
              <p:cNvCxnSpPr/>
              <p:nvPr/>
            </p:nvCxnSpPr>
            <p:spPr>
              <a:xfrm flipH="1" rot="10800000">
                <a:off x="1712444" y="3112469"/>
                <a:ext cx="92349" cy="12200"/>
              </a:xfrm>
              <a:prstGeom prst="straightConnector1">
                <a:avLst/>
              </a:prstGeom>
              <a:noFill/>
              <a:ln cap="flat" cmpd="sng" w="9525">
                <a:solidFill>
                  <a:srgbClr val="D059F5"/>
                </a:solidFill>
                <a:prstDash val="solid"/>
                <a:round/>
                <a:headEnd len="sm" w="sm" type="none"/>
                <a:tailEnd len="sm" w="sm" type="none"/>
              </a:ln>
            </p:spPr>
          </p:cxnSp>
          <p:sp>
            <p:nvSpPr>
              <p:cNvPr id="2338" name="Google Shape;2338;p72"/>
              <p:cNvSpPr/>
              <p:nvPr/>
            </p:nvSpPr>
            <p:spPr>
              <a:xfrm>
                <a:off x="1956514" y="3283923"/>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39" name="Google Shape;2339;p72"/>
              <p:cNvSpPr/>
              <p:nvPr/>
            </p:nvSpPr>
            <p:spPr>
              <a:xfrm>
                <a:off x="2082209" y="3333342"/>
                <a:ext cx="10800" cy="10800"/>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0" name="Google Shape;2340;p72"/>
              <p:cNvSpPr/>
              <p:nvPr/>
            </p:nvSpPr>
            <p:spPr>
              <a:xfrm>
                <a:off x="1893991" y="3198697"/>
                <a:ext cx="10800" cy="10800"/>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1" name="Google Shape;2341;p72"/>
              <p:cNvSpPr/>
              <p:nvPr/>
            </p:nvSpPr>
            <p:spPr>
              <a:xfrm>
                <a:off x="1808336" y="3107069"/>
                <a:ext cx="10800" cy="10800"/>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2" name="Google Shape;2342;p72"/>
              <p:cNvSpPr/>
              <p:nvPr/>
            </p:nvSpPr>
            <p:spPr>
              <a:xfrm>
                <a:off x="1697442" y="3122400"/>
                <a:ext cx="10800" cy="10800"/>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3" name="Google Shape;2343;p72"/>
              <p:cNvSpPr/>
              <p:nvPr/>
            </p:nvSpPr>
            <p:spPr>
              <a:xfrm>
                <a:off x="1650133" y="3220179"/>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4" name="Google Shape;2344;p72"/>
              <p:cNvSpPr/>
              <p:nvPr/>
            </p:nvSpPr>
            <p:spPr>
              <a:xfrm>
                <a:off x="1628209" y="3328830"/>
                <a:ext cx="10800" cy="10800"/>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5" name="Google Shape;2345;p72"/>
              <p:cNvSpPr/>
              <p:nvPr/>
            </p:nvSpPr>
            <p:spPr>
              <a:xfrm>
                <a:off x="1601163" y="3463090"/>
                <a:ext cx="10800" cy="10800"/>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6" name="Google Shape;2346;p72"/>
              <p:cNvSpPr/>
              <p:nvPr/>
            </p:nvSpPr>
            <p:spPr>
              <a:xfrm>
                <a:off x="1773077" y="3195678"/>
                <a:ext cx="10800" cy="10800"/>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7" name="Google Shape;2347;p72"/>
              <p:cNvSpPr/>
              <p:nvPr/>
            </p:nvSpPr>
            <p:spPr>
              <a:xfrm>
                <a:off x="1783154" y="3488176"/>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8" name="Google Shape;2348;p72"/>
              <p:cNvSpPr/>
              <p:nvPr/>
            </p:nvSpPr>
            <p:spPr>
              <a:xfrm>
                <a:off x="1848885" y="3499809"/>
                <a:ext cx="10800" cy="10800"/>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49" name="Google Shape;2349;p72"/>
              <p:cNvSpPr/>
              <p:nvPr/>
            </p:nvSpPr>
            <p:spPr>
              <a:xfrm>
                <a:off x="1678340" y="3502658"/>
                <a:ext cx="10800" cy="10800"/>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0" name="Google Shape;2350;p72"/>
              <p:cNvSpPr/>
              <p:nvPr/>
            </p:nvSpPr>
            <p:spPr>
              <a:xfrm>
                <a:off x="1881448" y="3659771"/>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1" name="Google Shape;2351;p72"/>
              <p:cNvSpPr/>
              <p:nvPr/>
            </p:nvSpPr>
            <p:spPr>
              <a:xfrm>
                <a:off x="1657106" y="3666914"/>
                <a:ext cx="10800" cy="10800"/>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2" name="Google Shape;2352;p72"/>
              <p:cNvSpPr/>
              <p:nvPr/>
            </p:nvSpPr>
            <p:spPr>
              <a:xfrm>
                <a:off x="1869457" y="3821029"/>
                <a:ext cx="10800" cy="10800"/>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3" name="Google Shape;2353;p72"/>
              <p:cNvSpPr/>
              <p:nvPr/>
            </p:nvSpPr>
            <p:spPr>
              <a:xfrm>
                <a:off x="1933280" y="3865876"/>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4" name="Google Shape;2354;p72"/>
              <p:cNvSpPr/>
              <p:nvPr/>
            </p:nvSpPr>
            <p:spPr>
              <a:xfrm>
                <a:off x="1895096" y="3895098"/>
                <a:ext cx="10800" cy="10800"/>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5" name="Google Shape;2355;p72"/>
              <p:cNvSpPr/>
              <p:nvPr/>
            </p:nvSpPr>
            <p:spPr>
              <a:xfrm>
                <a:off x="1659099" y="3833186"/>
                <a:ext cx="10800" cy="10800"/>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6" name="Google Shape;2356;p72"/>
              <p:cNvSpPr/>
              <p:nvPr/>
            </p:nvSpPr>
            <p:spPr>
              <a:xfrm>
                <a:off x="1628797" y="3888111"/>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57" name="Google Shape;2357;p72"/>
              <p:cNvSpPr/>
              <p:nvPr/>
            </p:nvSpPr>
            <p:spPr>
              <a:xfrm>
                <a:off x="1662951" y="3894142"/>
                <a:ext cx="10800" cy="10800"/>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2358" name="Google Shape;2358;p72"/>
            <p:cNvGrpSpPr/>
            <p:nvPr/>
          </p:nvGrpSpPr>
          <p:grpSpPr>
            <a:xfrm rot="5400000">
              <a:off x="5112296" y="3043575"/>
              <a:ext cx="313548" cy="311894"/>
              <a:chOff x="10227642" y="3788449"/>
              <a:chExt cx="598921" cy="581187"/>
            </a:xfrm>
          </p:grpSpPr>
          <p:sp>
            <p:nvSpPr>
              <p:cNvPr id="2359" name="Google Shape;2359;p72"/>
              <p:cNvSpPr/>
              <p:nvPr/>
            </p:nvSpPr>
            <p:spPr>
              <a:xfrm rot="5400000">
                <a:off x="10423372" y="3966444"/>
                <a:ext cx="529389" cy="276994"/>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360" name="Google Shape;2360;p72"/>
              <p:cNvSpPr/>
              <p:nvPr/>
            </p:nvSpPr>
            <p:spPr>
              <a:xfrm rot="-5400000">
                <a:off x="10101445" y="3914646"/>
                <a:ext cx="529389" cy="276994"/>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grpSp>
      </p:grpSp>
      <p:sp>
        <p:nvSpPr>
          <p:cNvPr id="2361" name="Google Shape;2361;p72"/>
          <p:cNvSpPr/>
          <p:nvPr/>
        </p:nvSpPr>
        <p:spPr>
          <a:xfrm>
            <a:off x="5980598" y="1408193"/>
            <a:ext cx="197202" cy="115384"/>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362" name="Google Shape;2362;p72"/>
          <p:cNvSpPr txBox="1"/>
          <p:nvPr/>
        </p:nvSpPr>
        <p:spPr>
          <a:xfrm>
            <a:off x="5451932" y="3247850"/>
            <a:ext cx="893912" cy="33235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is represented as a frame set</a:t>
            </a:r>
            <a:endParaRPr/>
          </a:p>
        </p:txBody>
      </p:sp>
      <p:sp>
        <p:nvSpPr>
          <p:cNvPr id="2363" name="Google Shape;2363;p72"/>
          <p:cNvSpPr/>
          <p:nvPr/>
        </p:nvSpPr>
        <p:spPr>
          <a:xfrm>
            <a:off x="7847529" y="3354108"/>
            <a:ext cx="1079500" cy="252140"/>
          </a:xfrm>
          <a:prstGeom prst="flowChartProcess">
            <a:avLst/>
          </a:prstGeom>
          <a:solidFill>
            <a:srgbClr val="AEC4C4"/>
          </a:solidFill>
          <a:ln>
            <a:noFill/>
          </a:ln>
        </p:spPr>
        <p:txBody>
          <a:bodyPr anchorCtr="0" anchor="ctr" bIns="0" lIns="36000" spcFirstLastPara="1" rIns="0" wrap="square" tIns="18000">
            <a:noAutofit/>
          </a:bodyPr>
          <a:lstStyle/>
          <a:p>
            <a:pPr indent="0" lvl="0" marL="0" marR="0" rtl="0" algn="ctr">
              <a:spcBef>
                <a:spcPts val="0"/>
              </a:spcBef>
              <a:spcAft>
                <a:spcPts val="0"/>
              </a:spcAft>
              <a:buNone/>
            </a:pPr>
            <a:r>
              <a:rPr lang="en-GB" sz="1050">
                <a:solidFill>
                  <a:schemeClr val="dk2"/>
                </a:solidFill>
                <a:latin typeface="Helvetica Neue"/>
                <a:ea typeface="Helvetica Neue"/>
                <a:cs typeface="Helvetica Neue"/>
                <a:sym typeface="Helvetica Neue"/>
              </a:rPr>
              <a:t>Model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7" name="Shape 2367"/>
        <p:cNvGrpSpPr/>
        <p:nvPr/>
      </p:nvGrpSpPr>
      <p:grpSpPr>
        <a:xfrm>
          <a:off x="0" y="0"/>
          <a:ext cx="0" cy="0"/>
          <a:chOff x="0" y="0"/>
          <a:chExt cx="0" cy="0"/>
        </a:xfrm>
      </p:grpSpPr>
      <p:sp>
        <p:nvSpPr>
          <p:cNvPr id="2368" name="Google Shape;2368;p73"/>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POSTURES</a:t>
            </a:r>
            <a:endParaRPr sz="2340"/>
          </a:p>
        </p:txBody>
      </p:sp>
      <p:sp>
        <p:nvSpPr>
          <p:cNvPr id="2369" name="Google Shape;2369;p73"/>
          <p:cNvSpPr txBox="1"/>
          <p:nvPr>
            <p:ph idx="11" type="ftr"/>
          </p:nvPr>
        </p:nvSpPr>
        <p:spPr>
          <a:xfrm>
            <a:off x="4165600" y="6637505"/>
            <a:ext cx="3860800" cy="13779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Confidential</a:t>
            </a:r>
            <a:endParaRPr/>
          </a:p>
        </p:txBody>
      </p:sp>
      <p:sp>
        <p:nvSpPr>
          <p:cNvPr id="2370" name="Google Shape;2370;p73"/>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371" name="Google Shape;2371;p73"/>
          <p:cNvSpPr/>
          <p:nvPr/>
        </p:nvSpPr>
        <p:spPr>
          <a:xfrm rot="10800000">
            <a:off x="6468067" y="4002337"/>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372" name="Google Shape;2372;p73"/>
          <p:cNvSpPr/>
          <p:nvPr/>
        </p:nvSpPr>
        <p:spPr>
          <a:xfrm>
            <a:off x="8412528" y="4002337"/>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373" name="Google Shape;2373;p73"/>
          <p:cNvSpPr/>
          <p:nvPr/>
        </p:nvSpPr>
        <p:spPr>
          <a:xfrm rot="-5400000">
            <a:off x="762178" y="4034766"/>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374" name="Google Shape;2374;p73"/>
          <p:cNvSpPr/>
          <p:nvPr/>
        </p:nvSpPr>
        <p:spPr>
          <a:xfrm>
            <a:off x="10346300" y="3904049"/>
            <a:ext cx="549277" cy="549277"/>
          </a:xfrm>
          <a:prstGeom prst="octagon">
            <a:avLst>
              <a:gd fmla="val 29289" name="adj"/>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1200">
                <a:solidFill>
                  <a:schemeClr val="lt1"/>
                </a:solidFill>
                <a:latin typeface="Arial"/>
                <a:ea typeface="Arial"/>
                <a:cs typeface="Arial"/>
                <a:sym typeface="Arial"/>
              </a:rPr>
              <a:t>STOP</a:t>
            </a:r>
            <a:endParaRPr/>
          </a:p>
        </p:txBody>
      </p:sp>
      <p:cxnSp>
        <p:nvCxnSpPr>
          <p:cNvPr id="2375" name="Google Shape;2375;p73"/>
          <p:cNvCxnSpPr/>
          <p:nvPr/>
        </p:nvCxnSpPr>
        <p:spPr>
          <a:xfrm>
            <a:off x="7889021" y="4840121"/>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76" name="Google Shape;2376;p73"/>
          <p:cNvCxnSpPr/>
          <p:nvPr/>
        </p:nvCxnSpPr>
        <p:spPr>
          <a:xfrm>
            <a:off x="2192453" y="4840121"/>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77" name="Google Shape;2377;p73"/>
          <p:cNvCxnSpPr/>
          <p:nvPr/>
        </p:nvCxnSpPr>
        <p:spPr>
          <a:xfrm>
            <a:off x="4091309" y="4840121"/>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78" name="Google Shape;2378;p73"/>
          <p:cNvCxnSpPr/>
          <p:nvPr/>
        </p:nvCxnSpPr>
        <p:spPr>
          <a:xfrm>
            <a:off x="5990165" y="4840121"/>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79" name="Google Shape;2379;p73"/>
          <p:cNvCxnSpPr/>
          <p:nvPr/>
        </p:nvCxnSpPr>
        <p:spPr>
          <a:xfrm>
            <a:off x="293597" y="4840121"/>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80" name="Google Shape;2380;p73"/>
          <p:cNvCxnSpPr/>
          <p:nvPr/>
        </p:nvCxnSpPr>
        <p:spPr>
          <a:xfrm>
            <a:off x="7889021" y="2101513"/>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81" name="Google Shape;2381;p73"/>
          <p:cNvCxnSpPr/>
          <p:nvPr/>
        </p:nvCxnSpPr>
        <p:spPr>
          <a:xfrm>
            <a:off x="2192453" y="2101513"/>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82" name="Google Shape;2382;p73"/>
          <p:cNvCxnSpPr/>
          <p:nvPr/>
        </p:nvCxnSpPr>
        <p:spPr>
          <a:xfrm>
            <a:off x="4091309" y="2101513"/>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83" name="Google Shape;2383;p73"/>
          <p:cNvCxnSpPr/>
          <p:nvPr/>
        </p:nvCxnSpPr>
        <p:spPr>
          <a:xfrm>
            <a:off x="5990165" y="2101513"/>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84" name="Google Shape;2384;p73"/>
          <p:cNvCxnSpPr/>
          <p:nvPr/>
        </p:nvCxnSpPr>
        <p:spPr>
          <a:xfrm>
            <a:off x="293597" y="2101513"/>
            <a:ext cx="1636223" cy="0"/>
          </a:xfrm>
          <a:prstGeom prst="straightConnector1">
            <a:avLst/>
          </a:prstGeom>
          <a:noFill/>
          <a:ln cap="flat" cmpd="sng" w="9525">
            <a:solidFill>
              <a:schemeClr val="accent4"/>
            </a:solidFill>
            <a:prstDash val="solid"/>
            <a:round/>
            <a:headEnd len="sm" w="sm" type="none"/>
            <a:tailEnd len="sm" w="sm" type="none"/>
          </a:ln>
        </p:spPr>
      </p:cxnSp>
      <p:sp>
        <p:nvSpPr>
          <p:cNvPr id="2385" name="Google Shape;2385;p73"/>
          <p:cNvSpPr txBox="1"/>
          <p:nvPr/>
        </p:nvSpPr>
        <p:spPr>
          <a:xfrm>
            <a:off x="4602985" y="4533904"/>
            <a:ext cx="614066"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flip | 3</a:t>
            </a:r>
            <a:endParaRPr/>
          </a:p>
        </p:txBody>
      </p:sp>
      <p:sp>
        <p:nvSpPr>
          <p:cNvPr id="2386" name="Google Shape;2386;p73"/>
          <p:cNvSpPr txBox="1"/>
          <p:nvPr/>
        </p:nvSpPr>
        <p:spPr>
          <a:xfrm>
            <a:off x="2430119" y="4533904"/>
            <a:ext cx="1186665"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move | 2</a:t>
            </a:r>
            <a:endParaRPr/>
          </a:p>
        </p:txBody>
      </p:sp>
      <p:sp>
        <p:nvSpPr>
          <p:cNvPr id="2387" name="Google Shape;2387;p73"/>
          <p:cNvSpPr txBox="1"/>
          <p:nvPr/>
        </p:nvSpPr>
        <p:spPr>
          <a:xfrm>
            <a:off x="6532085" y="4533904"/>
            <a:ext cx="543135"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left | 4</a:t>
            </a:r>
            <a:endParaRPr/>
          </a:p>
        </p:txBody>
      </p:sp>
      <p:sp>
        <p:nvSpPr>
          <p:cNvPr id="2388" name="Google Shape;2388;p73"/>
          <p:cNvSpPr txBox="1"/>
          <p:nvPr/>
        </p:nvSpPr>
        <p:spPr>
          <a:xfrm>
            <a:off x="8338209" y="4533904"/>
            <a:ext cx="605095"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right | 5</a:t>
            </a:r>
            <a:endParaRPr/>
          </a:p>
        </p:txBody>
      </p:sp>
      <p:sp>
        <p:nvSpPr>
          <p:cNvPr id="2389" name="Google Shape;2389;p73"/>
          <p:cNvSpPr txBox="1"/>
          <p:nvPr/>
        </p:nvSpPr>
        <p:spPr>
          <a:xfrm>
            <a:off x="644581" y="4533904"/>
            <a:ext cx="799337"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take_off | 1</a:t>
            </a:r>
            <a:endParaRPr/>
          </a:p>
        </p:txBody>
      </p:sp>
      <p:cxnSp>
        <p:nvCxnSpPr>
          <p:cNvPr id="2390" name="Google Shape;2390;p73"/>
          <p:cNvCxnSpPr/>
          <p:nvPr/>
        </p:nvCxnSpPr>
        <p:spPr>
          <a:xfrm>
            <a:off x="9787876" y="4840121"/>
            <a:ext cx="1636223" cy="0"/>
          </a:xfrm>
          <a:prstGeom prst="straightConnector1">
            <a:avLst/>
          </a:prstGeom>
          <a:noFill/>
          <a:ln cap="flat" cmpd="sng" w="9525">
            <a:solidFill>
              <a:schemeClr val="accent4"/>
            </a:solidFill>
            <a:prstDash val="solid"/>
            <a:round/>
            <a:headEnd len="sm" w="sm" type="none"/>
            <a:tailEnd len="sm" w="sm" type="none"/>
          </a:ln>
        </p:spPr>
      </p:cxnSp>
      <p:cxnSp>
        <p:nvCxnSpPr>
          <p:cNvPr id="2391" name="Google Shape;2391;p73"/>
          <p:cNvCxnSpPr/>
          <p:nvPr/>
        </p:nvCxnSpPr>
        <p:spPr>
          <a:xfrm>
            <a:off x="9787876" y="2101513"/>
            <a:ext cx="1636223" cy="0"/>
          </a:xfrm>
          <a:prstGeom prst="straightConnector1">
            <a:avLst/>
          </a:prstGeom>
          <a:noFill/>
          <a:ln cap="flat" cmpd="sng" w="9525">
            <a:solidFill>
              <a:schemeClr val="accent4"/>
            </a:solidFill>
            <a:prstDash val="solid"/>
            <a:round/>
            <a:headEnd len="sm" w="sm" type="none"/>
            <a:tailEnd len="sm" w="sm" type="none"/>
          </a:ln>
        </p:spPr>
      </p:cxnSp>
      <p:sp>
        <p:nvSpPr>
          <p:cNvPr id="2392" name="Google Shape;2392;p73"/>
          <p:cNvSpPr txBox="1"/>
          <p:nvPr/>
        </p:nvSpPr>
        <p:spPr>
          <a:xfrm>
            <a:off x="10289856" y="4533904"/>
            <a:ext cx="685982"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land | 6</a:t>
            </a:r>
            <a:endParaRPr sz="1200">
              <a:solidFill>
                <a:schemeClr val="dk1"/>
              </a:solidFill>
              <a:latin typeface="Arial"/>
              <a:ea typeface="Arial"/>
              <a:cs typeface="Arial"/>
              <a:sym typeface="Arial"/>
            </a:endParaRPr>
          </a:p>
        </p:txBody>
      </p:sp>
      <p:sp>
        <p:nvSpPr>
          <p:cNvPr id="2393" name="Google Shape;2393;p73"/>
          <p:cNvSpPr/>
          <p:nvPr/>
        </p:nvSpPr>
        <p:spPr>
          <a:xfrm rot="5400000">
            <a:off x="2982610" y="4074600"/>
            <a:ext cx="349250" cy="244621"/>
          </a:xfrm>
          <a:prstGeom prst="triangle">
            <a:avLst>
              <a:gd fmla="val 50000" name="adj"/>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394" name="Google Shape;2394;p73"/>
          <p:cNvSpPr/>
          <p:nvPr/>
        </p:nvSpPr>
        <p:spPr>
          <a:xfrm rot="5400000">
            <a:off x="2808165" y="4074599"/>
            <a:ext cx="349250" cy="244621"/>
          </a:xfrm>
          <a:prstGeom prst="triangle">
            <a:avLst>
              <a:gd fmla="val 50000" name="adj"/>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grpSp>
        <p:nvGrpSpPr>
          <p:cNvPr id="2395" name="Google Shape;2395;p73"/>
          <p:cNvGrpSpPr/>
          <p:nvPr/>
        </p:nvGrpSpPr>
        <p:grpSpPr>
          <a:xfrm rot="5400000">
            <a:off x="4667446" y="3953689"/>
            <a:ext cx="476527" cy="474013"/>
            <a:chOff x="10227642" y="3788449"/>
            <a:chExt cx="598921" cy="581187"/>
          </a:xfrm>
        </p:grpSpPr>
        <p:sp>
          <p:nvSpPr>
            <p:cNvPr id="2396" name="Google Shape;2396;p73"/>
            <p:cNvSpPr/>
            <p:nvPr/>
          </p:nvSpPr>
          <p:spPr>
            <a:xfrm rot="5400000">
              <a:off x="10423372" y="3966444"/>
              <a:ext cx="529389" cy="276994"/>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397" name="Google Shape;2397;p73"/>
            <p:cNvSpPr/>
            <p:nvPr/>
          </p:nvSpPr>
          <p:spPr>
            <a:xfrm rot="-5400000">
              <a:off x="10101445" y="3914646"/>
              <a:ext cx="529389" cy="276994"/>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grpSp>
      <p:cxnSp>
        <p:nvCxnSpPr>
          <p:cNvPr id="2398" name="Google Shape;2398;p73"/>
          <p:cNvCxnSpPr/>
          <p:nvPr/>
        </p:nvCxnSpPr>
        <p:spPr>
          <a:xfrm>
            <a:off x="966649" y="3008439"/>
            <a:ext cx="177355" cy="0"/>
          </a:xfrm>
          <a:prstGeom prst="straightConnector1">
            <a:avLst/>
          </a:prstGeom>
          <a:noFill/>
          <a:ln cap="flat" cmpd="sng" w="9525">
            <a:solidFill>
              <a:srgbClr val="0070C0"/>
            </a:solidFill>
            <a:prstDash val="solid"/>
            <a:round/>
            <a:headEnd len="sm" w="sm" type="none"/>
            <a:tailEnd len="sm" w="sm" type="none"/>
          </a:ln>
        </p:spPr>
      </p:cxnSp>
      <p:cxnSp>
        <p:nvCxnSpPr>
          <p:cNvPr id="2399" name="Google Shape;2399;p73"/>
          <p:cNvCxnSpPr/>
          <p:nvPr/>
        </p:nvCxnSpPr>
        <p:spPr>
          <a:xfrm flipH="1" rot="10800000">
            <a:off x="940798" y="3017860"/>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400" name="Google Shape;2400;p73"/>
          <p:cNvCxnSpPr/>
          <p:nvPr/>
        </p:nvCxnSpPr>
        <p:spPr>
          <a:xfrm flipH="1" rot="10800000">
            <a:off x="909913" y="3416016"/>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401" name="Google Shape;2401;p73"/>
          <p:cNvCxnSpPr/>
          <p:nvPr/>
        </p:nvCxnSpPr>
        <p:spPr>
          <a:xfrm rot="10800000">
            <a:off x="936643" y="3215583"/>
            <a:ext cx="0" cy="186820"/>
          </a:xfrm>
          <a:prstGeom prst="straightConnector1">
            <a:avLst/>
          </a:prstGeom>
          <a:noFill/>
          <a:ln cap="flat" cmpd="sng" w="9525">
            <a:solidFill>
              <a:srgbClr val="92D050"/>
            </a:solidFill>
            <a:prstDash val="solid"/>
            <a:round/>
            <a:headEnd len="sm" w="sm" type="none"/>
            <a:tailEnd len="sm" w="sm" type="none"/>
          </a:ln>
        </p:spPr>
      </p:cxnSp>
      <p:cxnSp>
        <p:nvCxnSpPr>
          <p:cNvPr id="2402" name="Google Shape;2402;p73"/>
          <p:cNvCxnSpPr/>
          <p:nvPr/>
        </p:nvCxnSpPr>
        <p:spPr>
          <a:xfrm rot="10800000">
            <a:off x="1160969" y="3016662"/>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403" name="Google Shape;2403;p73"/>
          <p:cNvCxnSpPr/>
          <p:nvPr/>
        </p:nvCxnSpPr>
        <p:spPr>
          <a:xfrm rot="10800000">
            <a:off x="1190229" y="3206862"/>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404" name="Google Shape;2404;p73"/>
          <p:cNvCxnSpPr/>
          <p:nvPr/>
        </p:nvCxnSpPr>
        <p:spPr>
          <a:xfrm flipH="1" rot="10800000">
            <a:off x="1067006" y="2636696"/>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405" name="Google Shape;2405;p73"/>
          <p:cNvCxnSpPr/>
          <p:nvPr/>
        </p:nvCxnSpPr>
        <p:spPr>
          <a:xfrm flipH="1" rot="10800000">
            <a:off x="929968" y="3416016"/>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406" name="Google Shape;2406;p73"/>
          <p:cNvCxnSpPr/>
          <p:nvPr/>
        </p:nvCxnSpPr>
        <p:spPr>
          <a:xfrm rot="10800000">
            <a:off x="1190197" y="3401941"/>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407" name="Google Shape;2407;p73"/>
          <p:cNvCxnSpPr/>
          <p:nvPr/>
        </p:nvCxnSpPr>
        <p:spPr>
          <a:xfrm rot="10800000">
            <a:off x="1196903" y="3401940"/>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408" name="Google Shape;2408;p73"/>
          <p:cNvCxnSpPr/>
          <p:nvPr/>
        </p:nvCxnSpPr>
        <p:spPr>
          <a:xfrm flipH="1" rot="10800000">
            <a:off x="928680" y="2639603"/>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409" name="Google Shape;2409;p73"/>
          <p:cNvCxnSpPr/>
          <p:nvPr/>
        </p:nvCxnSpPr>
        <p:spPr>
          <a:xfrm flipH="1" rot="10800000">
            <a:off x="1217037" y="2461897"/>
            <a:ext cx="25807" cy="177707"/>
          </a:xfrm>
          <a:prstGeom prst="straightConnector1">
            <a:avLst/>
          </a:prstGeom>
          <a:noFill/>
          <a:ln cap="flat" cmpd="sng" w="9525">
            <a:solidFill>
              <a:srgbClr val="128CB2"/>
            </a:solidFill>
            <a:prstDash val="solid"/>
            <a:round/>
            <a:headEnd len="sm" w="sm" type="none"/>
            <a:tailEnd len="sm" w="sm" type="none"/>
          </a:ln>
        </p:spPr>
      </p:cxnSp>
      <p:cxnSp>
        <p:nvCxnSpPr>
          <p:cNvPr id="2410" name="Google Shape;2410;p73"/>
          <p:cNvCxnSpPr/>
          <p:nvPr/>
        </p:nvCxnSpPr>
        <p:spPr>
          <a:xfrm flipH="1" rot="10800000">
            <a:off x="1250584" y="2284043"/>
            <a:ext cx="7590" cy="176057"/>
          </a:xfrm>
          <a:prstGeom prst="straightConnector1">
            <a:avLst/>
          </a:prstGeom>
          <a:noFill/>
          <a:ln cap="flat" cmpd="sng" w="9525">
            <a:solidFill>
              <a:srgbClr val="1CB7E8"/>
            </a:solidFill>
            <a:prstDash val="solid"/>
            <a:round/>
            <a:headEnd len="sm" w="sm" type="none"/>
            <a:tailEnd len="sm" w="sm" type="none"/>
          </a:ln>
        </p:spPr>
      </p:cxnSp>
      <p:cxnSp>
        <p:nvCxnSpPr>
          <p:cNvPr id="2411" name="Google Shape;2411;p73"/>
          <p:cNvCxnSpPr/>
          <p:nvPr/>
        </p:nvCxnSpPr>
        <p:spPr>
          <a:xfrm>
            <a:off x="1090633" y="2639604"/>
            <a:ext cx="111053" cy="0"/>
          </a:xfrm>
          <a:prstGeom prst="straightConnector1">
            <a:avLst/>
          </a:prstGeom>
          <a:noFill/>
          <a:ln cap="flat" cmpd="sng" w="9525">
            <a:solidFill>
              <a:srgbClr val="050EBB"/>
            </a:solidFill>
            <a:prstDash val="solid"/>
            <a:round/>
            <a:headEnd len="sm" w="sm" type="none"/>
            <a:tailEnd len="sm" w="sm" type="none"/>
          </a:ln>
        </p:spPr>
      </p:cxnSp>
      <p:cxnSp>
        <p:nvCxnSpPr>
          <p:cNvPr id="2412" name="Google Shape;2412;p73"/>
          <p:cNvCxnSpPr/>
          <p:nvPr/>
        </p:nvCxnSpPr>
        <p:spPr>
          <a:xfrm>
            <a:off x="900344" y="2490966"/>
            <a:ext cx="12961" cy="178910"/>
          </a:xfrm>
          <a:prstGeom prst="straightConnector1">
            <a:avLst/>
          </a:prstGeom>
          <a:noFill/>
          <a:ln cap="flat" cmpd="sng" w="9525">
            <a:solidFill>
              <a:srgbClr val="1722F9"/>
            </a:solidFill>
            <a:prstDash val="solid"/>
            <a:round/>
            <a:headEnd len="sm" w="sm" type="none"/>
            <a:tailEnd len="sm" w="sm" type="none"/>
          </a:ln>
        </p:spPr>
      </p:cxnSp>
      <p:cxnSp>
        <p:nvCxnSpPr>
          <p:cNvPr id="2413" name="Google Shape;2413;p73"/>
          <p:cNvCxnSpPr/>
          <p:nvPr/>
        </p:nvCxnSpPr>
        <p:spPr>
          <a:xfrm rot="10800000">
            <a:off x="897182" y="2306435"/>
            <a:ext cx="1330" cy="155048"/>
          </a:xfrm>
          <a:prstGeom prst="straightConnector1">
            <a:avLst/>
          </a:prstGeom>
          <a:noFill/>
          <a:ln cap="flat" cmpd="sng" w="9525">
            <a:solidFill>
              <a:srgbClr val="7178FB"/>
            </a:solidFill>
            <a:prstDash val="solid"/>
            <a:round/>
            <a:headEnd len="sm" w="sm" type="none"/>
            <a:tailEnd len="sm" w="sm" type="none"/>
          </a:ln>
        </p:spPr>
      </p:cxnSp>
      <p:cxnSp>
        <p:nvCxnSpPr>
          <p:cNvPr id="2414" name="Google Shape;2414;p73"/>
          <p:cNvCxnSpPr/>
          <p:nvPr/>
        </p:nvCxnSpPr>
        <p:spPr>
          <a:xfrm flipH="1" rot="10800000">
            <a:off x="1077607" y="2533945"/>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415" name="Google Shape;2415;p73"/>
          <p:cNvCxnSpPr/>
          <p:nvPr/>
        </p:nvCxnSpPr>
        <p:spPr>
          <a:xfrm flipH="1" rot="10800000">
            <a:off x="989288" y="2524863"/>
            <a:ext cx="112756" cy="14896"/>
          </a:xfrm>
          <a:prstGeom prst="straightConnector1">
            <a:avLst/>
          </a:prstGeom>
          <a:noFill/>
          <a:ln cap="flat" cmpd="sng" w="9525">
            <a:solidFill>
              <a:srgbClr val="D059F5"/>
            </a:solidFill>
            <a:prstDash val="solid"/>
            <a:round/>
            <a:headEnd len="sm" w="sm" type="none"/>
            <a:tailEnd len="sm" w="sm" type="none"/>
          </a:ln>
        </p:spPr>
      </p:cxnSp>
      <p:sp>
        <p:nvSpPr>
          <p:cNvPr id="2416" name="Google Shape;2416;p73"/>
          <p:cNvSpPr/>
          <p:nvPr/>
        </p:nvSpPr>
        <p:spPr>
          <a:xfrm>
            <a:off x="1244236" y="2448911"/>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7" name="Google Shape;2417;p73"/>
          <p:cNvSpPr/>
          <p:nvPr/>
        </p:nvSpPr>
        <p:spPr>
          <a:xfrm>
            <a:off x="1252988" y="2264220"/>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8" name="Google Shape;2418;p73"/>
          <p:cNvSpPr/>
          <p:nvPr/>
        </p:nvSpPr>
        <p:spPr>
          <a:xfrm>
            <a:off x="1210954" y="263014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19" name="Google Shape;2419;p73"/>
          <p:cNvSpPr/>
          <p:nvPr/>
        </p:nvSpPr>
        <p:spPr>
          <a:xfrm>
            <a:off x="1106370" y="2518270"/>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0" name="Google Shape;2420;p73"/>
          <p:cNvSpPr/>
          <p:nvPr/>
        </p:nvSpPr>
        <p:spPr>
          <a:xfrm>
            <a:off x="970971" y="2536989"/>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1" name="Google Shape;2421;p73"/>
          <p:cNvSpPr/>
          <p:nvPr/>
        </p:nvSpPr>
        <p:spPr>
          <a:xfrm>
            <a:off x="913207" y="2656375"/>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2" name="Google Shape;2422;p73"/>
          <p:cNvSpPr/>
          <p:nvPr/>
        </p:nvSpPr>
        <p:spPr>
          <a:xfrm>
            <a:off x="892420" y="2469868"/>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3" name="Google Shape;2423;p73"/>
          <p:cNvSpPr/>
          <p:nvPr/>
        </p:nvSpPr>
        <p:spPr>
          <a:xfrm>
            <a:off x="891918" y="227960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4" name="Google Shape;2424;p73"/>
          <p:cNvSpPr/>
          <p:nvPr/>
        </p:nvSpPr>
        <p:spPr>
          <a:xfrm>
            <a:off x="1063320" y="262646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5" name="Google Shape;2425;p73"/>
          <p:cNvSpPr/>
          <p:nvPr/>
        </p:nvSpPr>
        <p:spPr>
          <a:xfrm>
            <a:off x="1075624" y="2983595"/>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6" name="Google Shape;2426;p73"/>
          <p:cNvSpPr/>
          <p:nvPr/>
        </p:nvSpPr>
        <p:spPr>
          <a:xfrm>
            <a:off x="1155880" y="2997799"/>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7" name="Google Shape;2427;p73"/>
          <p:cNvSpPr/>
          <p:nvPr/>
        </p:nvSpPr>
        <p:spPr>
          <a:xfrm>
            <a:off x="947648" y="3001278"/>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8" name="Google Shape;2428;p73"/>
          <p:cNvSpPr/>
          <p:nvPr/>
        </p:nvSpPr>
        <p:spPr>
          <a:xfrm>
            <a:off x="1195639" y="3193110"/>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29" name="Google Shape;2429;p73"/>
          <p:cNvSpPr/>
          <p:nvPr/>
        </p:nvSpPr>
        <p:spPr>
          <a:xfrm>
            <a:off x="921721" y="3201831"/>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0" name="Google Shape;2430;p73"/>
          <p:cNvSpPr/>
          <p:nvPr/>
        </p:nvSpPr>
        <p:spPr>
          <a:xfrm>
            <a:off x="1180998" y="3390003"/>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1" name="Google Shape;2431;p73"/>
          <p:cNvSpPr/>
          <p:nvPr/>
        </p:nvSpPr>
        <p:spPr>
          <a:xfrm>
            <a:off x="1258925" y="3444761"/>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2" name="Google Shape;2432;p73"/>
          <p:cNvSpPr/>
          <p:nvPr/>
        </p:nvSpPr>
        <p:spPr>
          <a:xfrm>
            <a:off x="1212303" y="3480440"/>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3" name="Google Shape;2433;p73"/>
          <p:cNvSpPr/>
          <p:nvPr/>
        </p:nvSpPr>
        <p:spPr>
          <a:xfrm>
            <a:off x="924155" y="3404847"/>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4" name="Google Shape;2434;p73"/>
          <p:cNvSpPr/>
          <p:nvPr/>
        </p:nvSpPr>
        <p:spPr>
          <a:xfrm>
            <a:off x="887157" y="347190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35" name="Google Shape;2435;p73"/>
          <p:cNvSpPr/>
          <p:nvPr/>
        </p:nvSpPr>
        <p:spPr>
          <a:xfrm>
            <a:off x="928858" y="3479273"/>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436" name="Google Shape;2436;p73"/>
          <p:cNvCxnSpPr/>
          <p:nvPr/>
        </p:nvCxnSpPr>
        <p:spPr>
          <a:xfrm>
            <a:off x="2931267" y="2993690"/>
            <a:ext cx="177355" cy="0"/>
          </a:xfrm>
          <a:prstGeom prst="straightConnector1">
            <a:avLst/>
          </a:prstGeom>
          <a:noFill/>
          <a:ln cap="flat" cmpd="sng" w="9525">
            <a:solidFill>
              <a:srgbClr val="0070C0"/>
            </a:solidFill>
            <a:prstDash val="solid"/>
            <a:round/>
            <a:headEnd len="sm" w="sm" type="none"/>
            <a:tailEnd len="sm" w="sm" type="none"/>
          </a:ln>
        </p:spPr>
      </p:cxnSp>
      <p:cxnSp>
        <p:nvCxnSpPr>
          <p:cNvPr id="2437" name="Google Shape;2437;p73"/>
          <p:cNvCxnSpPr/>
          <p:nvPr/>
        </p:nvCxnSpPr>
        <p:spPr>
          <a:xfrm flipH="1" rot="10800000">
            <a:off x="2905416" y="3003111"/>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438" name="Google Shape;2438;p73"/>
          <p:cNvCxnSpPr/>
          <p:nvPr/>
        </p:nvCxnSpPr>
        <p:spPr>
          <a:xfrm flipH="1" rot="10800000">
            <a:off x="2874531" y="3401267"/>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439" name="Google Shape;2439;p73"/>
          <p:cNvCxnSpPr/>
          <p:nvPr/>
        </p:nvCxnSpPr>
        <p:spPr>
          <a:xfrm rot="10800000">
            <a:off x="2901261" y="3200834"/>
            <a:ext cx="0" cy="186820"/>
          </a:xfrm>
          <a:prstGeom prst="straightConnector1">
            <a:avLst/>
          </a:prstGeom>
          <a:noFill/>
          <a:ln cap="flat" cmpd="sng" w="9525">
            <a:solidFill>
              <a:srgbClr val="92D050"/>
            </a:solidFill>
            <a:prstDash val="solid"/>
            <a:round/>
            <a:headEnd len="sm" w="sm" type="none"/>
            <a:tailEnd len="sm" w="sm" type="none"/>
          </a:ln>
        </p:spPr>
      </p:cxnSp>
      <p:cxnSp>
        <p:nvCxnSpPr>
          <p:cNvPr id="2440" name="Google Shape;2440;p73"/>
          <p:cNvCxnSpPr/>
          <p:nvPr/>
        </p:nvCxnSpPr>
        <p:spPr>
          <a:xfrm rot="10800000">
            <a:off x="3125587" y="3001913"/>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441" name="Google Shape;2441;p73"/>
          <p:cNvCxnSpPr/>
          <p:nvPr/>
        </p:nvCxnSpPr>
        <p:spPr>
          <a:xfrm rot="10800000">
            <a:off x="3154847" y="3192113"/>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442" name="Google Shape;2442;p73"/>
          <p:cNvCxnSpPr/>
          <p:nvPr/>
        </p:nvCxnSpPr>
        <p:spPr>
          <a:xfrm flipH="1" rot="10800000">
            <a:off x="3031624" y="2621947"/>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443" name="Google Shape;2443;p73"/>
          <p:cNvCxnSpPr/>
          <p:nvPr/>
        </p:nvCxnSpPr>
        <p:spPr>
          <a:xfrm flipH="1" rot="10800000">
            <a:off x="2894586" y="3401267"/>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444" name="Google Shape;2444;p73"/>
          <p:cNvCxnSpPr/>
          <p:nvPr/>
        </p:nvCxnSpPr>
        <p:spPr>
          <a:xfrm rot="10800000">
            <a:off x="3154815" y="3387192"/>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445" name="Google Shape;2445;p73"/>
          <p:cNvCxnSpPr/>
          <p:nvPr/>
        </p:nvCxnSpPr>
        <p:spPr>
          <a:xfrm rot="10800000">
            <a:off x="3161521" y="3387191"/>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446" name="Google Shape;2446;p73"/>
          <p:cNvCxnSpPr/>
          <p:nvPr/>
        </p:nvCxnSpPr>
        <p:spPr>
          <a:xfrm flipH="1" rot="10800000">
            <a:off x="2893298" y="2624854"/>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447" name="Google Shape;2447;p73"/>
          <p:cNvCxnSpPr/>
          <p:nvPr/>
        </p:nvCxnSpPr>
        <p:spPr>
          <a:xfrm>
            <a:off x="3181655" y="2624856"/>
            <a:ext cx="174833" cy="42"/>
          </a:xfrm>
          <a:prstGeom prst="straightConnector1">
            <a:avLst/>
          </a:prstGeom>
          <a:noFill/>
          <a:ln cap="flat" cmpd="sng" w="9525">
            <a:solidFill>
              <a:srgbClr val="128CB2"/>
            </a:solidFill>
            <a:prstDash val="solid"/>
            <a:round/>
            <a:headEnd len="sm" w="sm" type="none"/>
            <a:tailEnd len="sm" w="sm" type="none"/>
          </a:ln>
        </p:spPr>
      </p:cxnSp>
      <p:cxnSp>
        <p:nvCxnSpPr>
          <p:cNvPr id="2448" name="Google Shape;2448;p73"/>
          <p:cNvCxnSpPr/>
          <p:nvPr/>
        </p:nvCxnSpPr>
        <p:spPr>
          <a:xfrm>
            <a:off x="3381748" y="2624473"/>
            <a:ext cx="158749" cy="211"/>
          </a:xfrm>
          <a:prstGeom prst="straightConnector1">
            <a:avLst/>
          </a:prstGeom>
          <a:noFill/>
          <a:ln cap="flat" cmpd="sng" w="9525">
            <a:solidFill>
              <a:srgbClr val="1CB7E8"/>
            </a:solidFill>
            <a:prstDash val="solid"/>
            <a:round/>
            <a:headEnd len="sm" w="sm" type="none"/>
            <a:tailEnd len="sm" w="sm" type="none"/>
          </a:ln>
        </p:spPr>
      </p:cxnSp>
      <p:cxnSp>
        <p:nvCxnSpPr>
          <p:cNvPr id="2449" name="Google Shape;2449;p73"/>
          <p:cNvCxnSpPr/>
          <p:nvPr/>
        </p:nvCxnSpPr>
        <p:spPr>
          <a:xfrm>
            <a:off x="3055251" y="2624855"/>
            <a:ext cx="111053" cy="0"/>
          </a:xfrm>
          <a:prstGeom prst="straightConnector1">
            <a:avLst/>
          </a:prstGeom>
          <a:noFill/>
          <a:ln cap="flat" cmpd="sng" w="9525">
            <a:solidFill>
              <a:srgbClr val="050EBB"/>
            </a:solidFill>
            <a:prstDash val="solid"/>
            <a:round/>
            <a:headEnd len="sm" w="sm" type="none"/>
            <a:tailEnd len="sm" w="sm" type="none"/>
          </a:ln>
        </p:spPr>
      </p:cxnSp>
      <p:cxnSp>
        <p:nvCxnSpPr>
          <p:cNvPr id="2450" name="Google Shape;2450;p73"/>
          <p:cNvCxnSpPr/>
          <p:nvPr/>
        </p:nvCxnSpPr>
        <p:spPr>
          <a:xfrm>
            <a:off x="2700233" y="2655126"/>
            <a:ext cx="177690" cy="1"/>
          </a:xfrm>
          <a:prstGeom prst="straightConnector1">
            <a:avLst/>
          </a:prstGeom>
          <a:noFill/>
          <a:ln cap="flat" cmpd="sng" w="9525">
            <a:solidFill>
              <a:srgbClr val="1722F9"/>
            </a:solidFill>
            <a:prstDash val="solid"/>
            <a:round/>
            <a:headEnd len="sm" w="sm" type="none"/>
            <a:tailEnd len="sm" w="sm" type="none"/>
          </a:ln>
        </p:spPr>
      </p:cxnSp>
      <p:cxnSp>
        <p:nvCxnSpPr>
          <p:cNvPr id="2451" name="Google Shape;2451;p73"/>
          <p:cNvCxnSpPr/>
          <p:nvPr/>
        </p:nvCxnSpPr>
        <p:spPr>
          <a:xfrm rot="10800000">
            <a:off x="2512272" y="2658683"/>
            <a:ext cx="151512" cy="0"/>
          </a:xfrm>
          <a:prstGeom prst="straightConnector1">
            <a:avLst/>
          </a:prstGeom>
          <a:noFill/>
          <a:ln cap="flat" cmpd="sng" w="9525">
            <a:solidFill>
              <a:srgbClr val="7178FB"/>
            </a:solidFill>
            <a:prstDash val="solid"/>
            <a:round/>
            <a:headEnd len="sm" w="sm" type="none"/>
            <a:tailEnd len="sm" w="sm" type="none"/>
          </a:ln>
        </p:spPr>
      </p:cxnSp>
      <p:cxnSp>
        <p:nvCxnSpPr>
          <p:cNvPr id="2452" name="Google Shape;2452;p73"/>
          <p:cNvCxnSpPr/>
          <p:nvPr/>
        </p:nvCxnSpPr>
        <p:spPr>
          <a:xfrm flipH="1" rot="10800000">
            <a:off x="3042225" y="2519196"/>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453" name="Google Shape;2453;p73"/>
          <p:cNvCxnSpPr/>
          <p:nvPr/>
        </p:nvCxnSpPr>
        <p:spPr>
          <a:xfrm flipH="1" rot="10800000">
            <a:off x="2953906" y="2510114"/>
            <a:ext cx="112756" cy="14896"/>
          </a:xfrm>
          <a:prstGeom prst="straightConnector1">
            <a:avLst/>
          </a:prstGeom>
          <a:noFill/>
          <a:ln cap="flat" cmpd="sng" w="9525">
            <a:solidFill>
              <a:srgbClr val="D059F5"/>
            </a:solidFill>
            <a:prstDash val="solid"/>
            <a:round/>
            <a:headEnd len="sm" w="sm" type="none"/>
            <a:tailEnd len="sm" w="sm" type="none"/>
          </a:ln>
        </p:spPr>
      </p:cxnSp>
      <p:sp>
        <p:nvSpPr>
          <p:cNvPr id="2454" name="Google Shape;2454;p73"/>
          <p:cNvSpPr/>
          <p:nvPr/>
        </p:nvSpPr>
        <p:spPr>
          <a:xfrm>
            <a:off x="3361883" y="262468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55" name="Google Shape;2455;p73"/>
          <p:cNvSpPr/>
          <p:nvPr/>
        </p:nvSpPr>
        <p:spPr>
          <a:xfrm>
            <a:off x="3557508" y="2615397"/>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56" name="Google Shape;2456;p73"/>
          <p:cNvSpPr/>
          <p:nvPr/>
        </p:nvSpPr>
        <p:spPr>
          <a:xfrm>
            <a:off x="3175572" y="2615397"/>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57" name="Google Shape;2457;p73"/>
          <p:cNvSpPr/>
          <p:nvPr/>
        </p:nvSpPr>
        <p:spPr>
          <a:xfrm>
            <a:off x="3070988" y="2503521"/>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58" name="Google Shape;2458;p73"/>
          <p:cNvSpPr/>
          <p:nvPr/>
        </p:nvSpPr>
        <p:spPr>
          <a:xfrm>
            <a:off x="2935589" y="2522240"/>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59" name="Google Shape;2459;p73"/>
          <p:cNvSpPr/>
          <p:nvPr/>
        </p:nvSpPr>
        <p:spPr>
          <a:xfrm>
            <a:off x="2877825" y="264162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0" name="Google Shape;2460;p73"/>
          <p:cNvSpPr/>
          <p:nvPr/>
        </p:nvSpPr>
        <p:spPr>
          <a:xfrm>
            <a:off x="2679159" y="2648219"/>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1" name="Google Shape;2461;p73"/>
          <p:cNvSpPr/>
          <p:nvPr/>
        </p:nvSpPr>
        <p:spPr>
          <a:xfrm>
            <a:off x="2492178" y="2660203"/>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2" name="Google Shape;2462;p73"/>
          <p:cNvSpPr/>
          <p:nvPr/>
        </p:nvSpPr>
        <p:spPr>
          <a:xfrm>
            <a:off x="3027938" y="261171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3" name="Google Shape;2463;p73"/>
          <p:cNvSpPr/>
          <p:nvPr/>
        </p:nvSpPr>
        <p:spPr>
          <a:xfrm>
            <a:off x="3040242" y="2968846"/>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4" name="Google Shape;2464;p73"/>
          <p:cNvSpPr/>
          <p:nvPr/>
        </p:nvSpPr>
        <p:spPr>
          <a:xfrm>
            <a:off x="3120498" y="2983050"/>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5" name="Google Shape;2465;p73"/>
          <p:cNvSpPr/>
          <p:nvPr/>
        </p:nvSpPr>
        <p:spPr>
          <a:xfrm>
            <a:off x="2912266" y="2986529"/>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6" name="Google Shape;2466;p73"/>
          <p:cNvSpPr/>
          <p:nvPr/>
        </p:nvSpPr>
        <p:spPr>
          <a:xfrm>
            <a:off x="3160257" y="3178361"/>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7" name="Google Shape;2467;p73"/>
          <p:cNvSpPr/>
          <p:nvPr/>
        </p:nvSpPr>
        <p:spPr>
          <a:xfrm>
            <a:off x="2886339" y="3187082"/>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8" name="Google Shape;2468;p73"/>
          <p:cNvSpPr/>
          <p:nvPr/>
        </p:nvSpPr>
        <p:spPr>
          <a:xfrm>
            <a:off x="3145616" y="3375254"/>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69" name="Google Shape;2469;p73"/>
          <p:cNvSpPr/>
          <p:nvPr/>
        </p:nvSpPr>
        <p:spPr>
          <a:xfrm>
            <a:off x="3223543" y="343001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0" name="Google Shape;2470;p73"/>
          <p:cNvSpPr/>
          <p:nvPr/>
        </p:nvSpPr>
        <p:spPr>
          <a:xfrm>
            <a:off x="3176921" y="3465691"/>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1" name="Google Shape;2471;p73"/>
          <p:cNvSpPr/>
          <p:nvPr/>
        </p:nvSpPr>
        <p:spPr>
          <a:xfrm>
            <a:off x="2888773" y="3390098"/>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2" name="Google Shape;2472;p73"/>
          <p:cNvSpPr/>
          <p:nvPr/>
        </p:nvSpPr>
        <p:spPr>
          <a:xfrm>
            <a:off x="2851775" y="3457160"/>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73" name="Google Shape;2473;p73"/>
          <p:cNvSpPr/>
          <p:nvPr/>
        </p:nvSpPr>
        <p:spPr>
          <a:xfrm>
            <a:off x="2893476" y="3464524"/>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474" name="Google Shape;2474;p73"/>
          <p:cNvCxnSpPr/>
          <p:nvPr/>
        </p:nvCxnSpPr>
        <p:spPr>
          <a:xfrm>
            <a:off x="4787856" y="3021754"/>
            <a:ext cx="177355" cy="0"/>
          </a:xfrm>
          <a:prstGeom prst="straightConnector1">
            <a:avLst/>
          </a:prstGeom>
          <a:noFill/>
          <a:ln cap="flat" cmpd="sng" w="9525">
            <a:solidFill>
              <a:srgbClr val="0070C0"/>
            </a:solidFill>
            <a:prstDash val="solid"/>
            <a:round/>
            <a:headEnd len="sm" w="sm" type="none"/>
            <a:tailEnd len="sm" w="sm" type="none"/>
          </a:ln>
        </p:spPr>
      </p:cxnSp>
      <p:cxnSp>
        <p:nvCxnSpPr>
          <p:cNvPr id="2475" name="Google Shape;2475;p73"/>
          <p:cNvCxnSpPr/>
          <p:nvPr/>
        </p:nvCxnSpPr>
        <p:spPr>
          <a:xfrm flipH="1" rot="10800000">
            <a:off x="4762005" y="3031175"/>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476" name="Google Shape;2476;p73"/>
          <p:cNvCxnSpPr/>
          <p:nvPr/>
        </p:nvCxnSpPr>
        <p:spPr>
          <a:xfrm flipH="1" rot="10800000">
            <a:off x="4731120" y="3429331"/>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477" name="Google Shape;2477;p73"/>
          <p:cNvCxnSpPr/>
          <p:nvPr/>
        </p:nvCxnSpPr>
        <p:spPr>
          <a:xfrm rot="10800000">
            <a:off x="4757850" y="3228898"/>
            <a:ext cx="0" cy="186820"/>
          </a:xfrm>
          <a:prstGeom prst="straightConnector1">
            <a:avLst/>
          </a:prstGeom>
          <a:noFill/>
          <a:ln cap="flat" cmpd="sng" w="9525">
            <a:solidFill>
              <a:srgbClr val="92D050"/>
            </a:solidFill>
            <a:prstDash val="solid"/>
            <a:round/>
            <a:headEnd len="sm" w="sm" type="none"/>
            <a:tailEnd len="sm" w="sm" type="none"/>
          </a:ln>
        </p:spPr>
      </p:cxnSp>
      <p:cxnSp>
        <p:nvCxnSpPr>
          <p:cNvPr id="2478" name="Google Shape;2478;p73"/>
          <p:cNvCxnSpPr/>
          <p:nvPr/>
        </p:nvCxnSpPr>
        <p:spPr>
          <a:xfrm rot="10800000">
            <a:off x="4982176" y="3029977"/>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479" name="Google Shape;2479;p73"/>
          <p:cNvCxnSpPr/>
          <p:nvPr/>
        </p:nvCxnSpPr>
        <p:spPr>
          <a:xfrm rot="10800000">
            <a:off x="5011436" y="3220177"/>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480" name="Google Shape;2480;p73"/>
          <p:cNvCxnSpPr/>
          <p:nvPr/>
        </p:nvCxnSpPr>
        <p:spPr>
          <a:xfrm flipH="1" rot="10800000">
            <a:off x="4888213" y="2650011"/>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481" name="Google Shape;2481;p73"/>
          <p:cNvCxnSpPr/>
          <p:nvPr/>
        </p:nvCxnSpPr>
        <p:spPr>
          <a:xfrm flipH="1" rot="10800000">
            <a:off x="4751175" y="3429331"/>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482" name="Google Shape;2482;p73"/>
          <p:cNvCxnSpPr/>
          <p:nvPr/>
        </p:nvCxnSpPr>
        <p:spPr>
          <a:xfrm rot="10800000">
            <a:off x="5011404" y="3415256"/>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483" name="Google Shape;2483;p73"/>
          <p:cNvCxnSpPr/>
          <p:nvPr/>
        </p:nvCxnSpPr>
        <p:spPr>
          <a:xfrm rot="10800000">
            <a:off x="5018110" y="3415255"/>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484" name="Google Shape;2484;p73"/>
          <p:cNvCxnSpPr/>
          <p:nvPr/>
        </p:nvCxnSpPr>
        <p:spPr>
          <a:xfrm flipH="1" rot="10800000">
            <a:off x="4749887" y="2652918"/>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485" name="Google Shape;2485;p73"/>
          <p:cNvCxnSpPr/>
          <p:nvPr/>
        </p:nvCxnSpPr>
        <p:spPr>
          <a:xfrm>
            <a:off x="5038244" y="2652919"/>
            <a:ext cx="144925" cy="12153"/>
          </a:xfrm>
          <a:prstGeom prst="straightConnector1">
            <a:avLst/>
          </a:prstGeom>
          <a:noFill/>
          <a:ln cap="flat" cmpd="sng" w="9525">
            <a:solidFill>
              <a:srgbClr val="128CB2"/>
            </a:solidFill>
            <a:prstDash val="solid"/>
            <a:round/>
            <a:headEnd len="sm" w="sm" type="none"/>
            <a:tailEnd len="sm" w="sm" type="none"/>
          </a:ln>
        </p:spPr>
      </p:cxnSp>
      <p:cxnSp>
        <p:nvCxnSpPr>
          <p:cNvPr id="2486" name="Google Shape;2486;p73"/>
          <p:cNvCxnSpPr/>
          <p:nvPr/>
        </p:nvCxnSpPr>
        <p:spPr>
          <a:xfrm flipH="1">
            <a:off x="5040363" y="2680292"/>
            <a:ext cx="138405" cy="21162"/>
          </a:xfrm>
          <a:prstGeom prst="straightConnector1">
            <a:avLst/>
          </a:prstGeom>
          <a:noFill/>
          <a:ln cap="flat" cmpd="sng" w="9525">
            <a:solidFill>
              <a:srgbClr val="1CB7E8"/>
            </a:solidFill>
            <a:prstDash val="solid"/>
            <a:round/>
            <a:headEnd len="sm" w="sm" type="none"/>
            <a:tailEnd len="sm" w="sm" type="none"/>
          </a:ln>
        </p:spPr>
      </p:cxnSp>
      <p:cxnSp>
        <p:nvCxnSpPr>
          <p:cNvPr id="2487" name="Google Shape;2487;p73"/>
          <p:cNvCxnSpPr/>
          <p:nvPr/>
        </p:nvCxnSpPr>
        <p:spPr>
          <a:xfrm>
            <a:off x="4911840" y="2652919"/>
            <a:ext cx="111053" cy="0"/>
          </a:xfrm>
          <a:prstGeom prst="straightConnector1">
            <a:avLst/>
          </a:prstGeom>
          <a:noFill/>
          <a:ln cap="flat" cmpd="sng" w="9525">
            <a:solidFill>
              <a:srgbClr val="050EBB"/>
            </a:solidFill>
            <a:prstDash val="solid"/>
            <a:round/>
            <a:headEnd len="sm" w="sm" type="none"/>
            <a:tailEnd len="sm" w="sm" type="none"/>
          </a:ln>
        </p:spPr>
      </p:cxnSp>
      <p:cxnSp>
        <p:nvCxnSpPr>
          <p:cNvPr id="2488" name="Google Shape;2488;p73"/>
          <p:cNvCxnSpPr/>
          <p:nvPr/>
        </p:nvCxnSpPr>
        <p:spPr>
          <a:xfrm flipH="1" rot="10800000">
            <a:off x="4614720" y="2683191"/>
            <a:ext cx="119792" cy="10855"/>
          </a:xfrm>
          <a:prstGeom prst="straightConnector1">
            <a:avLst/>
          </a:prstGeom>
          <a:noFill/>
          <a:ln cap="flat" cmpd="sng" w="9525">
            <a:solidFill>
              <a:srgbClr val="1722F9"/>
            </a:solidFill>
            <a:prstDash val="solid"/>
            <a:round/>
            <a:headEnd len="sm" w="sm" type="none"/>
            <a:tailEnd len="sm" w="sm" type="none"/>
          </a:ln>
        </p:spPr>
      </p:cxnSp>
      <p:cxnSp>
        <p:nvCxnSpPr>
          <p:cNvPr id="2489" name="Google Shape;2489;p73"/>
          <p:cNvCxnSpPr/>
          <p:nvPr/>
        </p:nvCxnSpPr>
        <p:spPr>
          <a:xfrm rot="10800000">
            <a:off x="4624580" y="2701859"/>
            <a:ext cx="116427" cy="12778"/>
          </a:xfrm>
          <a:prstGeom prst="straightConnector1">
            <a:avLst/>
          </a:prstGeom>
          <a:noFill/>
          <a:ln cap="flat" cmpd="sng" w="9525">
            <a:solidFill>
              <a:srgbClr val="7178FB"/>
            </a:solidFill>
            <a:prstDash val="solid"/>
            <a:round/>
            <a:headEnd len="sm" w="sm" type="none"/>
            <a:tailEnd len="sm" w="sm" type="none"/>
          </a:ln>
        </p:spPr>
      </p:cxnSp>
      <p:cxnSp>
        <p:nvCxnSpPr>
          <p:cNvPr id="2490" name="Google Shape;2490;p73"/>
          <p:cNvCxnSpPr/>
          <p:nvPr/>
        </p:nvCxnSpPr>
        <p:spPr>
          <a:xfrm flipH="1" rot="10800000">
            <a:off x="4898814" y="2547260"/>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491" name="Google Shape;2491;p73"/>
          <p:cNvCxnSpPr/>
          <p:nvPr/>
        </p:nvCxnSpPr>
        <p:spPr>
          <a:xfrm flipH="1" rot="10800000">
            <a:off x="4810495" y="2538178"/>
            <a:ext cx="112756" cy="14896"/>
          </a:xfrm>
          <a:prstGeom prst="straightConnector1">
            <a:avLst/>
          </a:prstGeom>
          <a:noFill/>
          <a:ln cap="flat" cmpd="sng" w="9525">
            <a:solidFill>
              <a:srgbClr val="D059F5"/>
            </a:solidFill>
            <a:prstDash val="solid"/>
            <a:round/>
            <a:headEnd len="sm" w="sm" type="none"/>
            <a:tailEnd len="sm" w="sm" type="none"/>
          </a:ln>
        </p:spPr>
      </p:cxnSp>
      <p:sp>
        <p:nvSpPr>
          <p:cNvPr id="2492" name="Google Shape;2492;p73"/>
          <p:cNvSpPr/>
          <p:nvPr/>
        </p:nvSpPr>
        <p:spPr>
          <a:xfrm>
            <a:off x="5183169" y="2673900"/>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3" name="Google Shape;2493;p73"/>
          <p:cNvSpPr/>
          <p:nvPr/>
        </p:nvSpPr>
        <p:spPr>
          <a:xfrm>
            <a:off x="5021608" y="2694860"/>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4" name="Google Shape;2494;p73"/>
          <p:cNvSpPr/>
          <p:nvPr/>
        </p:nvSpPr>
        <p:spPr>
          <a:xfrm>
            <a:off x="5032161" y="2643461"/>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5" name="Google Shape;2495;p73"/>
          <p:cNvSpPr/>
          <p:nvPr/>
        </p:nvSpPr>
        <p:spPr>
          <a:xfrm>
            <a:off x="4927577" y="2531585"/>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6" name="Google Shape;2496;p73"/>
          <p:cNvSpPr/>
          <p:nvPr/>
        </p:nvSpPr>
        <p:spPr>
          <a:xfrm>
            <a:off x="4792178" y="2550304"/>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7" name="Google Shape;2497;p73"/>
          <p:cNvSpPr/>
          <p:nvPr/>
        </p:nvSpPr>
        <p:spPr>
          <a:xfrm>
            <a:off x="4734414" y="266969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8" name="Google Shape;2498;p73"/>
          <p:cNvSpPr/>
          <p:nvPr/>
        </p:nvSpPr>
        <p:spPr>
          <a:xfrm>
            <a:off x="4612446" y="2699477"/>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499" name="Google Shape;2499;p73"/>
          <p:cNvSpPr/>
          <p:nvPr/>
        </p:nvSpPr>
        <p:spPr>
          <a:xfrm>
            <a:off x="4745577" y="2709284"/>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0" name="Google Shape;2500;p73"/>
          <p:cNvSpPr/>
          <p:nvPr/>
        </p:nvSpPr>
        <p:spPr>
          <a:xfrm>
            <a:off x="4884527" y="2639775"/>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1" name="Google Shape;2501;p73"/>
          <p:cNvSpPr/>
          <p:nvPr/>
        </p:nvSpPr>
        <p:spPr>
          <a:xfrm>
            <a:off x="4896831" y="299691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2" name="Google Shape;2502;p73"/>
          <p:cNvSpPr/>
          <p:nvPr/>
        </p:nvSpPr>
        <p:spPr>
          <a:xfrm>
            <a:off x="4977087" y="3011114"/>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3" name="Google Shape;2503;p73"/>
          <p:cNvSpPr/>
          <p:nvPr/>
        </p:nvSpPr>
        <p:spPr>
          <a:xfrm>
            <a:off x="4768855" y="301459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4" name="Google Shape;2504;p73"/>
          <p:cNvSpPr/>
          <p:nvPr/>
        </p:nvSpPr>
        <p:spPr>
          <a:xfrm>
            <a:off x="5016846" y="320642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5" name="Google Shape;2505;p73"/>
          <p:cNvSpPr/>
          <p:nvPr/>
        </p:nvSpPr>
        <p:spPr>
          <a:xfrm>
            <a:off x="4742928" y="3215146"/>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6" name="Google Shape;2506;p73"/>
          <p:cNvSpPr/>
          <p:nvPr/>
        </p:nvSpPr>
        <p:spPr>
          <a:xfrm>
            <a:off x="5002205" y="340331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7" name="Google Shape;2507;p73"/>
          <p:cNvSpPr/>
          <p:nvPr/>
        </p:nvSpPr>
        <p:spPr>
          <a:xfrm>
            <a:off x="5080132" y="345807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8" name="Google Shape;2508;p73"/>
          <p:cNvSpPr/>
          <p:nvPr/>
        </p:nvSpPr>
        <p:spPr>
          <a:xfrm>
            <a:off x="5033510" y="3493755"/>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09" name="Google Shape;2509;p73"/>
          <p:cNvSpPr/>
          <p:nvPr/>
        </p:nvSpPr>
        <p:spPr>
          <a:xfrm>
            <a:off x="4745362" y="3418162"/>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10" name="Google Shape;2510;p73"/>
          <p:cNvSpPr/>
          <p:nvPr/>
        </p:nvSpPr>
        <p:spPr>
          <a:xfrm>
            <a:off x="4708364" y="3485224"/>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11" name="Google Shape;2511;p73"/>
          <p:cNvSpPr/>
          <p:nvPr/>
        </p:nvSpPr>
        <p:spPr>
          <a:xfrm>
            <a:off x="4750065" y="3492588"/>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512" name="Google Shape;2512;p73"/>
          <p:cNvCxnSpPr/>
          <p:nvPr/>
        </p:nvCxnSpPr>
        <p:spPr>
          <a:xfrm>
            <a:off x="6650745" y="3003469"/>
            <a:ext cx="177355" cy="0"/>
          </a:xfrm>
          <a:prstGeom prst="straightConnector1">
            <a:avLst/>
          </a:prstGeom>
          <a:noFill/>
          <a:ln cap="flat" cmpd="sng" w="9525">
            <a:solidFill>
              <a:srgbClr val="0070C0"/>
            </a:solidFill>
            <a:prstDash val="solid"/>
            <a:round/>
            <a:headEnd len="sm" w="sm" type="none"/>
            <a:tailEnd len="sm" w="sm" type="none"/>
          </a:ln>
        </p:spPr>
      </p:cxnSp>
      <p:cxnSp>
        <p:nvCxnSpPr>
          <p:cNvPr id="2513" name="Google Shape;2513;p73"/>
          <p:cNvCxnSpPr/>
          <p:nvPr/>
        </p:nvCxnSpPr>
        <p:spPr>
          <a:xfrm flipH="1" rot="10800000">
            <a:off x="6624894" y="3012890"/>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514" name="Google Shape;2514;p73"/>
          <p:cNvCxnSpPr/>
          <p:nvPr/>
        </p:nvCxnSpPr>
        <p:spPr>
          <a:xfrm flipH="1" rot="10800000">
            <a:off x="6594009" y="3411046"/>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515" name="Google Shape;2515;p73"/>
          <p:cNvCxnSpPr/>
          <p:nvPr/>
        </p:nvCxnSpPr>
        <p:spPr>
          <a:xfrm rot="10800000">
            <a:off x="6620739" y="3210613"/>
            <a:ext cx="0" cy="186820"/>
          </a:xfrm>
          <a:prstGeom prst="straightConnector1">
            <a:avLst/>
          </a:prstGeom>
          <a:noFill/>
          <a:ln cap="flat" cmpd="sng" w="9525">
            <a:solidFill>
              <a:srgbClr val="92D050"/>
            </a:solidFill>
            <a:prstDash val="solid"/>
            <a:round/>
            <a:headEnd len="sm" w="sm" type="none"/>
            <a:tailEnd len="sm" w="sm" type="none"/>
          </a:ln>
        </p:spPr>
      </p:cxnSp>
      <p:cxnSp>
        <p:nvCxnSpPr>
          <p:cNvPr id="2516" name="Google Shape;2516;p73"/>
          <p:cNvCxnSpPr/>
          <p:nvPr/>
        </p:nvCxnSpPr>
        <p:spPr>
          <a:xfrm rot="10800000">
            <a:off x="6845065" y="3011692"/>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517" name="Google Shape;2517;p73"/>
          <p:cNvCxnSpPr/>
          <p:nvPr/>
        </p:nvCxnSpPr>
        <p:spPr>
          <a:xfrm rot="10800000">
            <a:off x="6874325" y="3201892"/>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518" name="Google Shape;2518;p73"/>
          <p:cNvCxnSpPr/>
          <p:nvPr/>
        </p:nvCxnSpPr>
        <p:spPr>
          <a:xfrm flipH="1" rot="10800000">
            <a:off x="6751102" y="2631726"/>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519" name="Google Shape;2519;p73"/>
          <p:cNvCxnSpPr/>
          <p:nvPr/>
        </p:nvCxnSpPr>
        <p:spPr>
          <a:xfrm flipH="1" rot="10800000">
            <a:off x="6614064" y="3411046"/>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520" name="Google Shape;2520;p73"/>
          <p:cNvCxnSpPr/>
          <p:nvPr/>
        </p:nvCxnSpPr>
        <p:spPr>
          <a:xfrm rot="10800000">
            <a:off x="6874293" y="3396971"/>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521" name="Google Shape;2521;p73"/>
          <p:cNvCxnSpPr/>
          <p:nvPr/>
        </p:nvCxnSpPr>
        <p:spPr>
          <a:xfrm rot="10800000">
            <a:off x="6880999" y="3396970"/>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522" name="Google Shape;2522;p73"/>
          <p:cNvCxnSpPr/>
          <p:nvPr/>
        </p:nvCxnSpPr>
        <p:spPr>
          <a:xfrm flipH="1" rot="10800000">
            <a:off x="6612776" y="2634633"/>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523" name="Google Shape;2523;p73"/>
          <p:cNvCxnSpPr/>
          <p:nvPr/>
        </p:nvCxnSpPr>
        <p:spPr>
          <a:xfrm>
            <a:off x="6774729" y="2634634"/>
            <a:ext cx="111053" cy="0"/>
          </a:xfrm>
          <a:prstGeom prst="straightConnector1">
            <a:avLst/>
          </a:prstGeom>
          <a:noFill/>
          <a:ln cap="flat" cmpd="sng" w="9525">
            <a:solidFill>
              <a:srgbClr val="050EBB"/>
            </a:solidFill>
            <a:prstDash val="solid"/>
            <a:round/>
            <a:headEnd len="sm" w="sm" type="none"/>
            <a:tailEnd len="sm" w="sm" type="none"/>
          </a:ln>
        </p:spPr>
      </p:cxnSp>
      <p:cxnSp>
        <p:nvCxnSpPr>
          <p:cNvPr id="2524" name="Google Shape;2524;p73"/>
          <p:cNvCxnSpPr/>
          <p:nvPr/>
        </p:nvCxnSpPr>
        <p:spPr>
          <a:xfrm>
            <a:off x="6440324" y="2659238"/>
            <a:ext cx="157077" cy="5669"/>
          </a:xfrm>
          <a:prstGeom prst="straightConnector1">
            <a:avLst/>
          </a:prstGeom>
          <a:noFill/>
          <a:ln cap="flat" cmpd="sng" w="9525">
            <a:solidFill>
              <a:srgbClr val="1722F9"/>
            </a:solidFill>
            <a:prstDash val="solid"/>
            <a:round/>
            <a:headEnd len="sm" w="sm" type="none"/>
            <a:tailEnd len="sm" w="sm" type="none"/>
          </a:ln>
        </p:spPr>
      </p:cxnSp>
      <p:cxnSp>
        <p:nvCxnSpPr>
          <p:cNvPr id="2525" name="Google Shape;2525;p73"/>
          <p:cNvCxnSpPr/>
          <p:nvPr/>
        </p:nvCxnSpPr>
        <p:spPr>
          <a:xfrm rot="10800000">
            <a:off x="6305810" y="2659238"/>
            <a:ext cx="112797" cy="4393"/>
          </a:xfrm>
          <a:prstGeom prst="straightConnector1">
            <a:avLst/>
          </a:prstGeom>
          <a:noFill/>
          <a:ln cap="flat" cmpd="sng" w="9525">
            <a:solidFill>
              <a:srgbClr val="7178FB"/>
            </a:solidFill>
            <a:prstDash val="solid"/>
            <a:round/>
            <a:headEnd len="sm" w="sm" type="none"/>
            <a:tailEnd len="sm" w="sm" type="none"/>
          </a:ln>
        </p:spPr>
      </p:cxnSp>
      <p:cxnSp>
        <p:nvCxnSpPr>
          <p:cNvPr id="2526" name="Google Shape;2526;p73"/>
          <p:cNvCxnSpPr/>
          <p:nvPr/>
        </p:nvCxnSpPr>
        <p:spPr>
          <a:xfrm flipH="1" rot="10800000">
            <a:off x="6761703" y="2528975"/>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527" name="Google Shape;2527;p73"/>
          <p:cNvCxnSpPr/>
          <p:nvPr/>
        </p:nvCxnSpPr>
        <p:spPr>
          <a:xfrm flipH="1" rot="10800000">
            <a:off x="6673384" y="2519893"/>
            <a:ext cx="112756" cy="14896"/>
          </a:xfrm>
          <a:prstGeom prst="straightConnector1">
            <a:avLst/>
          </a:prstGeom>
          <a:noFill/>
          <a:ln cap="flat" cmpd="sng" w="9525">
            <a:solidFill>
              <a:srgbClr val="D059F5"/>
            </a:solidFill>
            <a:prstDash val="solid"/>
            <a:round/>
            <a:headEnd len="sm" w="sm" type="none"/>
            <a:tailEnd len="sm" w="sm" type="none"/>
          </a:ln>
        </p:spPr>
      </p:cxnSp>
      <p:sp>
        <p:nvSpPr>
          <p:cNvPr id="2528" name="Google Shape;2528;p73"/>
          <p:cNvSpPr/>
          <p:nvPr/>
        </p:nvSpPr>
        <p:spPr>
          <a:xfrm>
            <a:off x="6790466" y="2513300"/>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29" name="Google Shape;2529;p73"/>
          <p:cNvSpPr/>
          <p:nvPr/>
        </p:nvSpPr>
        <p:spPr>
          <a:xfrm>
            <a:off x="6655067" y="2532019"/>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0" name="Google Shape;2530;p73"/>
          <p:cNvSpPr/>
          <p:nvPr/>
        </p:nvSpPr>
        <p:spPr>
          <a:xfrm>
            <a:off x="6597303" y="2651405"/>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1" name="Google Shape;2531;p73"/>
          <p:cNvSpPr/>
          <p:nvPr/>
        </p:nvSpPr>
        <p:spPr>
          <a:xfrm>
            <a:off x="6421538" y="2656091"/>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2" name="Google Shape;2532;p73"/>
          <p:cNvSpPr/>
          <p:nvPr/>
        </p:nvSpPr>
        <p:spPr>
          <a:xfrm>
            <a:off x="6747416" y="262149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3" name="Google Shape;2533;p73"/>
          <p:cNvSpPr/>
          <p:nvPr/>
        </p:nvSpPr>
        <p:spPr>
          <a:xfrm>
            <a:off x="6759720" y="2978625"/>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4" name="Google Shape;2534;p73"/>
          <p:cNvSpPr/>
          <p:nvPr/>
        </p:nvSpPr>
        <p:spPr>
          <a:xfrm>
            <a:off x="6839976" y="2992829"/>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5" name="Google Shape;2535;p73"/>
          <p:cNvSpPr/>
          <p:nvPr/>
        </p:nvSpPr>
        <p:spPr>
          <a:xfrm>
            <a:off x="6631744" y="2996308"/>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6" name="Google Shape;2536;p73"/>
          <p:cNvSpPr/>
          <p:nvPr/>
        </p:nvSpPr>
        <p:spPr>
          <a:xfrm>
            <a:off x="6879735" y="3188140"/>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7" name="Google Shape;2537;p73"/>
          <p:cNvSpPr/>
          <p:nvPr/>
        </p:nvSpPr>
        <p:spPr>
          <a:xfrm>
            <a:off x="6605817" y="3196861"/>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8" name="Google Shape;2538;p73"/>
          <p:cNvSpPr/>
          <p:nvPr/>
        </p:nvSpPr>
        <p:spPr>
          <a:xfrm>
            <a:off x="6865094" y="3385033"/>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39" name="Google Shape;2539;p73"/>
          <p:cNvSpPr/>
          <p:nvPr/>
        </p:nvSpPr>
        <p:spPr>
          <a:xfrm>
            <a:off x="6943021" y="3439791"/>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0" name="Google Shape;2540;p73"/>
          <p:cNvSpPr/>
          <p:nvPr/>
        </p:nvSpPr>
        <p:spPr>
          <a:xfrm>
            <a:off x="6896399" y="3475470"/>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1" name="Google Shape;2541;p73"/>
          <p:cNvSpPr/>
          <p:nvPr/>
        </p:nvSpPr>
        <p:spPr>
          <a:xfrm>
            <a:off x="6608251" y="3399877"/>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2" name="Google Shape;2542;p73"/>
          <p:cNvSpPr/>
          <p:nvPr/>
        </p:nvSpPr>
        <p:spPr>
          <a:xfrm>
            <a:off x="6571253" y="346693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3" name="Google Shape;2543;p73"/>
          <p:cNvSpPr/>
          <p:nvPr/>
        </p:nvSpPr>
        <p:spPr>
          <a:xfrm>
            <a:off x="6612954" y="3474303"/>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544" name="Google Shape;2544;p73"/>
          <p:cNvCxnSpPr/>
          <p:nvPr/>
        </p:nvCxnSpPr>
        <p:spPr>
          <a:xfrm>
            <a:off x="6905829" y="2642777"/>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2545" name="Google Shape;2545;p73"/>
          <p:cNvCxnSpPr/>
          <p:nvPr/>
        </p:nvCxnSpPr>
        <p:spPr>
          <a:xfrm>
            <a:off x="6925260" y="2810655"/>
            <a:ext cx="6839" cy="153778"/>
          </a:xfrm>
          <a:prstGeom prst="straightConnector1">
            <a:avLst/>
          </a:prstGeom>
          <a:noFill/>
          <a:ln cap="flat" cmpd="sng" w="9525">
            <a:solidFill>
              <a:srgbClr val="1CB7E8"/>
            </a:solidFill>
            <a:prstDash val="solid"/>
            <a:round/>
            <a:headEnd len="sm" w="sm" type="none"/>
            <a:tailEnd len="sm" w="sm" type="none"/>
          </a:ln>
        </p:spPr>
      </p:cxnSp>
      <p:sp>
        <p:nvSpPr>
          <p:cNvPr id="2546" name="Google Shape;2546;p73"/>
          <p:cNvSpPr/>
          <p:nvPr/>
        </p:nvSpPr>
        <p:spPr>
          <a:xfrm>
            <a:off x="6918912" y="279946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7" name="Google Shape;2547;p73"/>
          <p:cNvSpPr/>
          <p:nvPr/>
        </p:nvSpPr>
        <p:spPr>
          <a:xfrm>
            <a:off x="6934530" y="2973351"/>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48" name="Google Shape;2548;p73"/>
          <p:cNvSpPr/>
          <p:nvPr/>
        </p:nvSpPr>
        <p:spPr>
          <a:xfrm>
            <a:off x="6899746" y="2633319"/>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549" name="Google Shape;2549;p73"/>
          <p:cNvCxnSpPr/>
          <p:nvPr/>
        </p:nvCxnSpPr>
        <p:spPr>
          <a:xfrm>
            <a:off x="8531942" y="2995345"/>
            <a:ext cx="177355" cy="0"/>
          </a:xfrm>
          <a:prstGeom prst="straightConnector1">
            <a:avLst/>
          </a:prstGeom>
          <a:noFill/>
          <a:ln cap="flat" cmpd="sng" w="9525">
            <a:solidFill>
              <a:srgbClr val="0070C0"/>
            </a:solidFill>
            <a:prstDash val="solid"/>
            <a:round/>
            <a:headEnd len="sm" w="sm" type="none"/>
            <a:tailEnd len="sm" w="sm" type="none"/>
          </a:ln>
        </p:spPr>
      </p:cxnSp>
      <p:cxnSp>
        <p:nvCxnSpPr>
          <p:cNvPr id="2550" name="Google Shape;2550;p73"/>
          <p:cNvCxnSpPr/>
          <p:nvPr/>
        </p:nvCxnSpPr>
        <p:spPr>
          <a:xfrm flipH="1" rot="10800000">
            <a:off x="8506091" y="300476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551" name="Google Shape;2551;p73"/>
          <p:cNvCxnSpPr/>
          <p:nvPr/>
        </p:nvCxnSpPr>
        <p:spPr>
          <a:xfrm flipH="1" rot="10800000">
            <a:off x="8475206" y="340292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552" name="Google Shape;2552;p73"/>
          <p:cNvCxnSpPr/>
          <p:nvPr/>
        </p:nvCxnSpPr>
        <p:spPr>
          <a:xfrm rot="10800000">
            <a:off x="8501936" y="3202489"/>
            <a:ext cx="0" cy="186820"/>
          </a:xfrm>
          <a:prstGeom prst="straightConnector1">
            <a:avLst/>
          </a:prstGeom>
          <a:noFill/>
          <a:ln cap="flat" cmpd="sng" w="9525">
            <a:solidFill>
              <a:srgbClr val="92D050"/>
            </a:solidFill>
            <a:prstDash val="solid"/>
            <a:round/>
            <a:headEnd len="sm" w="sm" type="none"/>
            <a:tailEnd len="sm" w="sm" type="none"/>
          </a:ln>
        </p:spPr>
      </p:cxnSp>
      <p:cxnSp>
        <p:nvCxnSpPr>
          <p:cNvPr id="2553" name="Google Shape;2553;p73"/>
          <p:cNvCxnSpPr/>
          <p:nvPr/>
        </p:nvCxnSpPr>
        <p:spPr>
          <a:xfrm rot="10800000">
            <a:off x="8726262" y="300356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554" name="Google Shape;2554;p73"/>
          <p:cNvCxnSpPr/>
          <p:nvPr/>
        </p:nvCxnSpPr>
        <p:spPr>
          <a:xfrm rot="10800000">
            <a:off x="8755522" y="319376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555" name="Google Shape;2555;p73"/>
          <p:cNvCxnSpPr/>
          <p:nvPr/>
        </p:nvCxnSpPr>
        <p:spPr>
          <a:xfrm flipH="1" rot="10800000">
            <a:off x="8632299" y="262360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556" name="Google Shape;2556;p73"/>
          <p:cNvCxnSpPr/>
          <p:nvPr/>
        </p:nvCxnSpPr>
        <p:spPr>
          <a:xfrm flipH="1" rot="10800000">
            <a:off x="8495261" y="340292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557" name="Google Shape;2557;p73"/>
          <p:cNvCxnSpPr/>
          <p:nvPr/>
        </p:nvCxnSpPr>
        <p:spPr>
          <a:xfrm rot="10800000">
            <a:off x="8755490" y="338884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558" name="Google Shape;2558;p73"/>
          <p:cNvCxnSpPr/>
          <p:nvPr/>
        </p:nvCxnSpPr>
        <p:spPr>
          <a:xfrm rot="10800000">
            <a:off x="8762196" y="338884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559" name="Google Shape;2559;p73"/>
          <p:cNvCxnSpPr/>
          <p:nvPr/>
        </p:nvCxnSpPr>
        <p:spPr>
          <a:xfrm flipH="1" rot="10800000">
            <a:off x="8493973" y="262650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560" name="Google Shape;2560;p73"/>
          <p:cNvCxnSpPr/>
          <p:nvPr/>
        </p:nvCxnSpPr>
        <p:spPr>
          <a:xfrm>
            <a:off x="8655926" y="2626510"/>
            <a:ext cx="111053" cy="0"/>
          </a:xfrm>
          <a:prstGeom prst="straightConnector1">
            <a:avLst/>
          </a:prstGeom>
          <a:noFill/>
          <a:ln cap="flat" cmpd="sng" w="9525">
            <a:solidFill>
              <a:srgbClr val="050EBB"/>
            </a:solidFill>
            <a:prstDash val="solid"/>
            <a:round/>
            <a:headEnd len="sm" w="sm" type="none"/>
            <a:tailEnd len="sm" w="sm" type="none"/>
          </a:ln>
        </p:spPr>
      </p:cxnSp>
      <p:cxnSp>
        <p:nvCxnSpPr>
          <p:cNvPr id="2561" name="Google Shape;2561;p73"/>
          <p:cNvCxnSpPr/>
          <p:nvPr/>
        </p:nvCxnSpPr>
        <p:spPr>
          <a:xfrm flipH="1" rot="10800000">
            <a:off x="8642900" y="252085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562" name="Google Shape;2562;p73"/>
          <p:cNvCxnSpPr/>
          <p:nvPr/>
        </p:nvCxnSpPr>
        <p:spPr>
          <a:xfrm flipH="1" rot="10800000">
            <a:off x="8554581" y="2511769"/>
            <a:ext cx="112756" cy="14896"/>
          </a:xfrm>
          <a:prstGeom prst="straightConnector1">
            <a:avLst/>
          </a:prstGeom>
          <a:noFill/>
          <a:ln cap="flat" cmpd="sng" w="9525">
            <a:solidFill>
              <a:srgbClr val="D059F5"/>
            </a:solidFill>
            <a:prstDash val="solid"/>
            <a:round/>
            <a:headEnd len="sm" w="sm" type="none"/>
            <a:tailEnd len="sm" w="sm" type="none"/>
          </a:ln>
        </p:spPr>
      </p:cxnSp>
      <p:sp>
        <p:nvSpPr>
          <p:cNvPr id="2563" name="Google Shape;2563;p73"/>
          <p:cNvSpPr/>
          <p:nvPr/>
        </p:nvSpPr>
        <p:spPr>
          <a:xfrm>
            <a:off x="8671663" y="250517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4" name="Google Shape;2564;p73"/>
          <p:cNvSpPr/>
          <p:nvPr/>
        </p:nvSpPr>
        <p:spPr>
          <a:xfrm>
            <a:off x="8536264" y="252389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5" name="Google Shape;2565;p73"/>
          <p:cNvSpPr/>
          <p:nvPr/>
        </p:nvSpPr>
        <p:spPr>
          <a:xfrm>
            <a:off x="8478500" y="264328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6" name="Google Shape;2566;p73"/>
          <p:cNvSpPr/>
          <p:nvPr/>
        </p:nvSpPr>
        <p:spPr>
          <a:xfrm>
            <a:off x="8628613" y="261336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7" name="Google Shape;2567;p73"/>
          <p:cNvSpPr/>
          <p:nvPr/>
        </p:nvSpPr>
        <p:spPr>
          <a:xfrm>
            <a:off x="8640917" y="297050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8" name="Google Shape;2568;p73"/>
          <p:cNvSpPr/>
          <p:nvPr/>
        </p:nvSpPr>
        <p:spPr>
          <a:xfrm>
            <a:off x="8721173" y="298470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69" name="Google Shape;2569;p73"/>
          <p:cNvSpPr/>
          <p:nvPr/>
        </p:nvSpPr>
        <p:spPr>
          <a:xfrm>
            <a:off x="8512941" y="298818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0" name="Google Shape;2570;p73"/>
          <p:cNvSpPr/>
          <p:nvPr/>
        </p:nvSpPr>
        <p:spPr>
          <a:xfrm>
            <a:off x="8760932" y="318001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1" name="Google Shape;2571;p73"/>
          <p:cNvSpPr/>
          <p:nvPr/>
        </p:nvSpPr>
        <p:spPr>
          <a:xfrm>
            <a:off x="8487014" y="318873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2" name="Google Shape;2572;p73"/>
          <p:cNvSpPr/>
          <p:nvPr/>
        </p:nvSpPr>
        <p:spPr>
          <a:xfrm>
            <a:off x="8746291" y="337690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3" name="Google Shape;2573;p73"/>
          <p:cNvSpPr/>
          <p:nvPr/>
        </p:nvSpPr>
        <p:spPr>
          <a:xfrm>
            <a:off x="8824218" y="343166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4" name="Google Shape;2574;p73"/>
          <p:cNvSpPr/>
          <p:nvPr/>
        </p:nvSpPr>
        <p:spPr>
          <a:xfrm>
            <a:off x="8777596" y="346734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5" name="Google Shape;2575;p73"/>
          <p:cNvSpPr/>
          <p:nvPr/>
        </p:nvSpPr>
        <p:spPr>
          <a:xfrm>
            <a:off x="8489448" y="339175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6" name="Google Shape;2576;p73"/>
          <p:cNvSpPr/>
          <p:nvPr/>
        </p:nvSpPr>
        <p:spPr>
          <a:xfrm>
            <a:off x="8452450" y="345881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7" name="Google Shape;2577;p73"/>
          <p:cNvSpPr/>
          <p:nvPr/>
        </p:nvSpPr>
        <p:spPr>
          <a:xfrm>
            <a:off x="8494151" y="346617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578" name="Google Shape;2578;p73"/>
          <p:cNvCxnSpPr/>
          <p:nvPr/>
        </p:nvCxnSpPr>
        <p:spPr>
          <a:xfrm flipH="1" rot="10800000">
            <a:off x="8787026" y="2626610"/>
            <a:ext cx="135127" cy="8043"/>
          </a:xfrm>
          <a:prstGeom prst="straightConnector1">
            <a:avLst/>
          </a:prstGeom>
          <a:noFill/>
          <a:ln cap="flat" cmpd="sng" w="9525">
            <a:solidFill>
              <a:srgbClr val="128CB2"/>
            </a:solidFill>
            <a:prstDash val="solid"/>
            <a:round/>
            <a:headEnd len="sm" w="sm" type="none"/>
            <a:tailEnd len="sm" w="sm" type="none"/>
          </a:ln>
        </p:spPr>
      </p:cxnSp>
      <p:cxnSp>
        <p:nvCxnSpPr>
          <p:cNvPr id="2579" name="Google Shape;2579;p73"/>
          <p:cNvCxnSpPr/>
          <p:nvPr/>
        </p:nvCxnSpPr>
        <p:spPr>
          <a:xfrm flipH="1" rot="10800000">
            <a:off x="8943441" y="2623602"/>
            <a:ext cx="146597" cy="5152"/>
          </a:xfrm>
          <a:prstGeom prst="straightConnector1">
            <a:avLst/>
          </a:prstGeom>
          <a:noFill/>
          <a:ln cap="flat" cmpd="sng" w="9525">
            <a:solidFill>
              <a:srgbClr val="1CB7E8"/>
            </a:solidFill>
            <a:prstDash val="solid"/>
            <a:round/>
            <a:headEnd len="sm" w="sm" type="none"/>
            <a:tailEnd len="sm" w="sm" type="none"/>
          </a:ln>
        </p:spPr>
      </p:cxnSp>
      <p:sp>
        <p:nvSpPr>
          <p:cNvPr id="2580" name="Google Shape;2580;p73"/>
          <p:cNvSpPr/>
          <p:nvPr/>
        </p:nvSpPr>
        <p:spPr>
          <a:xfrm>
            <a:off x="8930254" y="262001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81" name="Google Shape;2581;p73"/>
          <p:cNvSpPr/>
          <p:nvPr/>
        </p:nvSpPr>
        <p:spPr>
          <a:xfrm>
            <a:off x="8780943" y="262519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582" name="Google Shape;2582;p73"/>
          <p:cNvCxnSpPr/>
          <p:nvPr/>
        </p:nvCxnSpPr>
        <p:spPr>
          <a:xfrm flipH="1" rot="10800000">
            <a:off x="8464414" y="2667301"/>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2583" name="Google Shape;2583;p73"/>
          <p:cNvCxnSpPr/>
          <p:nvPr/>
        </p:nvCxnSpPr>
        <p:spPr>
          <a:xfrm flipH="1" rot="10800000">
            <a:off x="8435022" y="2803639"/>
            <a:ext cx="24416" cy="155047"/>
          </a:xfrm>
          <a:prstGeom prst="straightConnector1">
            <a:avLst/>
          </a:prstGeom>
          <a:noFill/>
          <a:ln cap="flat" cmpd="sng" w="9525">
            <a:solidFill>
              <a:srgbClr val="7178FB"/>
            </a:solidFill>
            <a:prstDash val="solid"/>
            <a:round/>
            <a:headEnd len="sm" w="sm" type="none"/>
            <a:tailEnd len="sm" w="sm" type="none"/>
          </a:ln>
        </p:spPr>
      </p:cxnSp>
      <p:sp>
        <p:nvSpPr>
          <p:cNvPr id="2584" name="Google Shape;2584;p73"/>
          <p:cNvSpPr/>
          <p:nvPr/>
        </p:nvSpPr>
        <p:spPr>
          <a:xfrm>
            <a:off x="8485604" y="265380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85" name="Google Shape;2585;p73"/>
          <p:cNvSpPr/>
          <p:nvPr/>
        </p:nvSpPr>
        <p:spPr>
          <a:xfrm>
            <a:off x="8458836" y="2786463"/>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86" name="Google Shape;2586;p73"/>
          <p:cNvSpPr/>
          <p:nvPr/>
        </p:nvSpPr>
        <p:spPr>
          <a:xfrm>
            <a:off x="8425813" y="2950392"/>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587" name="Google Shape;2587;p73"/>
          <p:cNvCxnSpPr/>
          <p:nvPr/>
        </p:nvCxnSpPr>
        <p:spPr>
          <a:xfrm>
            <a:off x="10497452" y="2995252"/>
            <a:ext cx="177355" cy="0"/>
          </a:xfrm>
          <a:prstGeom prst="straightConnector1">
            <a:avLst/>
          </a:prstGeom>
          <a:noFill/>
          <a:ln cap="flat" cmpd="sng" w="9525">
            <a:solidFill>
              <a:srgbClr val="0070C0"/>
            </a:solidFill>
            <a:prstDash val="solid"/>
            <a:round/>
            <a:headEnd len="sm" w="sm" type="none"/>
            <a:tailEnd len="sm" w="sm" type="none"/>
          </a:ln>
        </p:spPr>
      </p:cxnSp>
      <p:cxnSp>
        <p:nvCxnSpPr>
          <p:cNvPr id="2588" name="Google Shape;2588;p73"/>
          <p:cNvCxnSpPr/>
          <p:nvPr/>
        </p:nvCxnSpPr>
        <p:spPr>
          <a:xfrm flipH="1" rot="10800000">
            <a:off x="10471601" y="3004673"/>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589" name="Google Shape;2589;p73"/>
          <p:cNvCxnSpPr/>
          <p:nvPr/>
        </p:nvCxnSpPr>
        <p:spPr>
          <a:xfrm flipH="1" rot="10800000">
            <a:off x="10440716" y="3402829"/>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590" name="Google Shape;2590;p73"/>
          <p:cNvCxnSpPr/>
          <p:nvPr/>
        </p:nvCxnSpPr>
        <p:spPr>
          <a:xfrm rot="10800000">
            <a:off x="10467446" y="3202396"/>
            <a:ext cx="0" cy="186820"/>
          </a:xfrm>
          <a:prstGeom prst="straightConnector1">
            <a:avLst/>
          </a:prstGeom>
          <a:noFill/>
          <a:ln cap="flat" cmpd="sng" w="9525">
            <a:solidFill>
              <a:srgbClr val="92D050"/>
            </a:solidFill>
            <a:prstDash val="solid"/>
            <a:round/>
            <a:headEnd len="sm" w="sm" type="none"/>
            <a:tailEnd len="sm" w="sm" type="none"/>
          </a:ln>
        </p:spPr>
      </p:cxnSp>
      <p:cxnSp>
        <p:nvCxnSpPr>
          <p:cNvPr id="2591" name="Google Shape;2591;p73"/>
          <p:cNvCxnSpPr/>
          <p:nvPr/>
        </p:nvCxnSpPr>
        <p:spPr>
          <a:xfrm rot="10800000">
            <a:off x="10691772" y="3003475"/>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592" name="Google Shape;2592;p73"/>
          <p:cNvCxnSpPr/>
          <p:nvPr/>
        </p:nvCxnSpPr>
        <p:spPr>
          <a:xfrm rot="10800000">
            <a:off x="10721032" y="3193675"/>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593" name="Google Shape;2593;p73"/>
          <p:cNvCxnSpPr/>
          <p:nvPr/>
        </p:nvCxnSpPr>
        <p:spPr>
          <a:xfrm flipH="1" rot="10800000">
            <a:off x="10597809" y="2623509"/>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594" name="Google Shape;2594;p73"/>
          <p:cNvCxnSpPr/>
          <p:nvPr/>
        </p:nvCxnSpPr>
        <p:spPr>
          <a:xfrm flipH="1" rot="10800000">
            <a:off x="10460771" y="3402829"/>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595" name="Google Shape;2595;p73"/>
          <p:cNvCxnSpPr/>
          <p:nvPr/>
        </p:nvCxnSpPr>
        <p:spPr>
          <a:xfrm rot="10800000">
            <a:off x="10721000" y="3388754"/>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596" name="Google Shape;2596;p73"/>
          <p:cNvCxnSpPr/>
          <p:nvPr/>
        </p:nvCxnSpPr>
        <p:spPr>
          <a:xfrm rot="10800000">
            <a:off x="10727706" y="3388753"/>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597" name="Google Shape;2597;p73"/>
          <p:cNvCxnSpPr/>
          <p:nvPr/>
        </p:nvCxnSpPr>
        <p:spPr>
          <a:xfrm flipH="1" rot="10800000">
            <a:off x="10459483" y="2626416"/>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598" name="Google Shape;2598;p73"/>
          <p:cNvCxnSpPr/>
          <p:nvPr/>
        </p:nvCxnSpPr>
        <p:spPr>
          <a:xfrm>
            <a:off x="10621436" y="2626417"/>
            <a:ext cx="111053" cy="0"/>
          </a:xfrm>
          <a:prstGeom prst="straightConnector1">
            <a:avLst/>
          </a:prstGeom>
          <a:noFill/>
          <a:ln cap="flat" cmpd="sng" w="9525">
            <a:solidFill>
              <a:srgbClr val="050EBB"/>
            </a:solidFill>
            <a:prstDash val="solid"/>
            <a:round/>
            <a:headEnd len="sm" w="sm" type="none"/>
            <a:tailEnd len="sm" w="sm" type="none"/>
          </a:ln>
        </p:spPr>
      </p:cxnSp>
      <p:cxnSp>
        <p:nvCxnSpPr>
          <p:cNvPr id="2599" name="Google Shape;2599;p73"/>
          <p:cNvCxnSpPr/>
          <p:nvPr/>
        </p:nvCxnSpPr>
        <p:spPr>
          <a:xfrm flipH="1" rot="10800000">
            <a:off x="10608410" y="2520758"/>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600" name="Google Shape;2600;p73"/>
          <p:cNvCxnSpPr/>
          <p:nvPr/>
        </p:nvCxnSpPr>
        <p:spPr>
          <a:xfrm flipH="1" rot="10800000">
            <a:off x="10520091" y="2511676"/>
            <a:ext cx="112756" cy="14896"/>
          </a:xfrm>
          <a:prstGeom prst="straightConnector1">
            <a:avLst/>
          </a:prstGeom>
          <a:noFill/>
          <a:ln cap="flat" cmpd="sng" w="9525">
            <a:solidFill>
              <a:srgbClr val="D059F5"/>
            </a:solidFill>
            <a:prstDash val="solid"/>
            <a:round/>
            <a:headEnd len="sm" w="sm" type="none"/>
            <a:tailEnd len="sm" w="sm" type="none"/>
          </a:ln>
        </p:spPr>
      </p:cxnSp>
      <p:sp>
        <p:nvSpPr>
          <p:cNvPr id="2601" name="Google Shape;2601;p73"/>
          <p:cNvSpPr/>
          <p:nvPr/>
        </p:nvSpPr>
        <p:spPr>
          <a:xfrm>
            <a:off x="10637173" y="2505083"/>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2" name="Google Shape;2602;p73"/>
          <p:cNvSpPr/>
          <p:nvPr/>
        </p:nvSpPr>
        <p:spPr>
          <a:xfrm>
            <a:off x="10501774" y="2523802"/>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3" name="Google Shape;2603;p73"/>
          <p:cNvSpPr/>
          <p:nvPr/>
        </p:nvSpPr>
        <p:spPr>
          <a:xfrm>
            <a:off x="10444010" y="2643188"/>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4" name="Google Shape;2604;p73"/>
          <p:cNvSpPr/>
          <p:nvPr/>
        </p:nvSpPr>
        <p:spPr>
          <a:xfrm>
            <a:off x="10594123" y="2613273"/>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5" name="Google Shape;2605;p73"/>
          <p:cNvSpPr/>
          <p:nvPr/>
        </p:nvSpPr>
        <p:spPr>
          <a:xfrm>
            <a:off x="10606427" y="2970408"/>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6" name="Google Shape;2606;p73"/>
          <p:cNvSpPr/>
          <p:nvPr/>
        </p:nvSpPr>
        <p:spPr>
          <a:xfrm>
            <a:off x="10686683" y="2984612"/>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7" name="Google Shape;2607;p73"/>
          <p:cNvSpPr/>
          <p:nvPr/>
        </p:nvSpPr>
        <p:spPr>
          <a:xfrm>
            <a:off x="10478451" y="298809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73"/>
          <p:cNvSpPr/>
          <p:nvPr/>
        </p:nvSpPr>
        <p:spPr>
          <a:xfrm>
            <a:off x="10726442" y="3179923"/>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09" name="Google Shape;2609;p73"/>
          <p:cNvSpPr/>
          <p:nvPr/>
        </p:nvSpPr>
        <p:spPr>
          <a:xfrm>
            <a:off x="10452524" y="3188644"/>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0" name="Google Shape;2610;p73"/>
          <p:cNvSpPr/>
          <p:nvPr/>
        </p:nvSpPr>
        <p:spPr>
          <a:xfrm>
            <a:off x="10711801" y="337681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1" name="Google Shape;2611;p73"/>
          <p:cNvSpPr/>
          <p:nvPr/>
        </p:nvSpPr>
        <p:spPr>
          <a:xfrm>
            <a:off x="10789728" y="3431574"/>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2" name="Google Shape;2612;p73"/>
          <p:cNvSpPr/>
          <p:nvPr/>
        </p:nvSpPr>
        <p:spPr>
          <a:xfrm>
            <a:off x="10743106" y="346725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3" name="Google Shape;2613;p73"/>
          <p:cNvSpPr/>
          <p:nvPr/>
        </p:nvSpPr>
        <p:spPr>
          <a:xfrm>
            <a:off x="10454958" y="3391660"/>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4" name="Google Shape;2614;p73"/>
          <p:cNvSpPr/>
          <p:nvPr/>
        </p:nvSpPr>
        <p:spPr>
          <a:xfrm>
            <a:off x="10417960" y="3458722"/>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5" name="Google Shape;2615;p73"/>
          <p:cNvSpPr/>
          <p:nvPr/>
        </p:nvSpPr>
        <p:spPr>
          <a:xfrm>
            <a:off x="10459661" y="3466086"/>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616" name="Google Shape;2616;p73"/>
          <p:cNvCxnSpPr/>
          <p:nvPr/>
        </p:nvCxnSpPr>
        <p:spPr>
          <a:xfrm>
            <a:off x="10752536" y="2634560"/>
            <a:ext cx="30400" cy="164997"/>
          </a:xfrm>
          <a:prstGeom prst="straightConnector1">
            <a:avLst/>
          </a:prstGeom>
          <a:noFill/>
          <a:ln cap="flat" cmpd="sng" w="9525">
            <a:solidFill>
              <a:srgbClr val="128CB2"/>
            </a:solidFill>
            <a:prstDash val="solid"/>
            <a:round/>
            <a:headEnd len="sm" w="sm" type="none"/>
            <a:tailEnd len="sm" w="sm" type="none"/>
          </a:ln>
        </p:spPr>
      </p:cxnSp>
      <p:cxnSp>
        <p:nvCxnSpPr>
          <p:cNvPr id="2617" name="Google Shape;2617;p73"/>
          <p:cNvCxnSpPr/>
          <p:nvPr/>
        </p:nvCxnSpPr>
        <p:spPr>
          <a:xfrm>
            <a:off x="10790842" y="2820002"/>
            <a:ext cx="22752" cy="138591"/>
          </a:xfrm>
          <a:prstGeom prst="straightConnector1">
            <a:avLst/>
          </a:prstGeom>
          <a:noFill/>
          <a:ln cap="flat" cmpd="sng" w="9525">
            <a:solidFill>
              <a:srgbClr val="1CB7E8"/>
            </a:solidFill>
            <a:prstDash val="solid"/>
            <a:round/>
            <a:headEnd len="sm" w="sm" type="none"/>
            <a:tailEnd len="sm" w="sm" type="none"/>
          </a:ln>
        </p:spPr>
      </p:cxnSp>
      <p:sp>
        <p:nvSpPr>
          <p:cNvPr id="2618" name="Google Shape;2618;p73"/>
          <p:cNvSpPr/>
          <p:nvPr/>
        </p:nvSpPr>
        <p:spPr>
          <a:xfrm>
            <a:off x="10784494" y="2808813"/>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19" name="Google Shape;2619;p73"/>
          <p:cNvSpPr/>
          <p:nvPr/>
        </p:nvSpPr>
        <p:spPr>
          <a:xfrm>
            <a:off x="10809347" y="2957221"/>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20" name="Google Shape;2620;p73"/>
          <p:cNvSpPr/>
          <p:nvPr/>
        </p:nvSpPr>
        <p:spPr>
          <a:xfrm>
            <a:off x="10746453" y="2625102"/>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621" name="Google Shape;2621;p73"/>
          <p:cNvCxnSpPr/>
          <p:nvPr/>
        </p:nvCxnSpPr>
        <p:spPr>
          <a:xfrm flipH="1" rot="10800000">
            <a:off x="10429924" y="2667208"/>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2622" name="Google Shape;2622;p73"/>
          <p:cNvCxnSpPr/>
          <p:nvPr/>
        </p:nvCxnSpPr>
        <p:spPr>
          <a:xfrm flipH="1" rot="10800000">
            <a:off x="10400532" y="2803546"/>
            <a:ext cx="24416" cy="155047"/>
          </a:xfrm>
          <a:prstGeom prst="straightConnector1">
            <a:avLst/>
          </a:prstGeom>
          <a:noFill/>
          <a:ln cap="flat" cmpd="sng" w="9525">
            <a:solidFill>
              <a:srgbClr val="7178FB"/>
            </a:solidFill>
            <a:prstDash val="solid"/>
            <a:round/>
            <a:headEnd len="sm" w="sm" type="none"/>
            <a:tailEnd len="sm" w="sm" type="none"/>
          </a:ln>
        </p:spPr>
      </p:cxnSp>
      <p:sp>
        <p:nvSpPr>
          <p:cNvPr id="2623" name="Google Shape;2623;p73"/>
          <p:cNvSpPr/>
          <p:nvPr/>
        </p:nvSpPr>
        <p:spPr>
          <a:xfrm>
            <a:off x="10451114" y="2653708"/>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24" name="Google Shape;2624;p73"/>
          <p:cNvSpPr/>
          <p:nvPr/>
        </p:nvSpPr>
        <p:spPr>
          <a:xfrm>
            <a:off x="10424346" y="2786370"/>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25" name="Google Shape;2625;p73"/>
          <p:cNvSpPr/>
          <p:nvPr/>
        </p:nvSpPr>
        <p:spPr>
          <a:xfrm>
            <a:off x="10391323" y="2950299"/>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26" name="Google Shape;2626;p73"/>
          <p:cNvSpPr/>
          <p:nvPr/>
        </p:nvSpPr>
        <p:spPr>
          <a:xfrm>
            <a:off x="6294730" y="265847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0" name="Shape 2630"/>
        <p:cNvGrpSpPr/>
        <p:nvPr/>
      </p:nvGrpSpPr>
      <p:grpSpPr>
        <a:xfrm>
          <a:off x="0" y="0"/>
          <a:ext cx="0" cy="0"/>
          <a:chOff x="0" y="0"/>
          <a:chExt cx="0" cy="0"/>
        </a:xfrm>
      </p:grpSpPr>
      <p:sp>
        <p:nvSpPr>
          <p:cNvPr id="2631" name="Google Shape;2631;p74"/>
          <p:cNvSpPr/>
          <p:nvPr/>
        </p:nvSpPr>
        <p:spPr>
          <a:xfrm>
            <a:off x="5725986" y="2773011"/>
            <a:ext cx="5040135" cy="1484785"/>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2" name="Google Shape;2632;p74"/>
          <p:cNvSpPr/>
          <p:nvPr/>
        </p:nvSpPr>
        <p:spPr>
          <a:xfrm>
            <a:off x="250422" y="2767738"/>
            <a:ext cx="4355360" cy="1484784"/>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3" name="Google Shape;2633;p74"/>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GESTURES</a:t>
            </a:r>
            <a:endParaRPr sz="2340"/>
          </a:p>
        </p:txBody>
      </p:sp>
      <p:sp>
        <p:nvSpPr>
          <p:cNvPr id="2634" name="Google Shape;2634;p74"/>
          <p:cNvSpPr txBox="1"/>
          <p:nvPr>
            <p:ph idx="11" type="ftr"/>
          </p:nvPr>
        </p:nvSpPr>
        <p:spPr>
          <a:xfrm>
            <a:off x="4165600" y="6637505"/>
            <a:ext cx="3860800" cy="13779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Confidential</a:t>
            </a:r>
            <a:endParaRPr/>
          </a:p>
        </p:txBody>
      </p:sp>
      <p:sp>
        <p:nvSpPr>
          <p:cNvPr id="2635" name="Google Shape;2635;p74"/>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636" name="Google Shape;2636;p74"/>
          <p:cNvSpPr/>
          <p:nvPr/>
        </p:nvSpPr>
        <p:spPr>
          <a:xfrm rot="-5400000">
            <a:off x="264282" y="1402363"/>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cxnSp>
        <p:nvCxnSpPr>
          <p:cNvPr id="2637" name="Google Shape;2637;p74"/>
          <p:cNvCxnSpPr/>
          <p:nvPr/>
        </p:nvCxnSpPr>
        <p:spPr>
          <a:xfrm>
            <a:off x="250422" y="942157"/>
            <a:ext cx="4356000" cy="0"/>
          </a:xfrm>
          <a:prstGeom prst="straightConnector1">
            <a:avLst/>
          </a:prstGeom>
          <a:noFill/>
          <a:ln cap="flat" cmpd="sng" w="9525">
            <a:solidFill>
              <a:schemeClr val="accent4"/>
            </a:solidFill>
            <a:prstDash val="solid"/>
            <a:round/>
            <a:headEnd len="sm" w="sm" type="none"/>
            <a:tailEnd len="sm" w="sm" type="none"/>
          </a:ln>
        </p:spPr>
      </p:cxnSp>
      <p:sp>
        <p:nvSpPr>
          <p:cNvPr id="2638" name="Google Shape;2638;p74"/>
          <p:cNvSpPr txBox="1"/>
          <p:nvPr/>
        </p:nvSpPr>
        <p:spPr>
          <a:xfrm>
            <a:off x="224560" y="1890628"/>
            <a:ext cx="749423" cy="3693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take_off</a:t>
            </a:r>
            <a:endParaRPr/>
          </a:p>
          <a:p>
            <a:pPr indent="0" lvl="0" marL="0" marR="0" rtl="0" algn="ctr">
              <a:spcBef>
                <a:spcPts val="0"/>
              </a:spcBef>
              <a:spcAft>
                <a:spcPts val="0"/>
              </a:spcAft>
              <a:buNone/>
            </a:pPr>
            <a:r>
              <a:rPr lang="en-GB" sz="1200">
                <a:solidFill>
                  <a:schemeClr val="dk1"/>
                </a:solidFill>
                <a:latin typeface="Arial"/>
                <a:ea typeface="Arial"/>
                <a:cs typeface="Arial"/>
                <a:sym typeface="Arial"/>
              </a:rPr>
              <a:t>id=1</a:t>
            </a:r>
            <a:endParaRPr/>
          </a:p>
        </p:txBody>
      </p:sp>
      <p:cxnSp>
        <p:nvCxnSpPr>
          <p:cNvPr id="2639" name="Google Shape;2639;p74"/>
          <p:cNvCxnSpPr/>
          <p:nvPr/>
        </p:nvCxnSpPr>
        <p:spPr>
          <a:xfrm>
            <a:off x="1379709" y="1814711"/>
            <a:ext cx="177355" cy="0"/>
          </a:xfrm>
          <a:prstGeom prst="straightConnector1">
            <a:avLst/>
          </a:prstGeom>
          <a:noFill/>
          <a:ln cap="flat" cmpd="sng" w="9525">
            <a:solidFill>
              <a:srgbClr val="0070C0"/>
            </a:solidFill>
            <a:prstDash val="solid"/>
            <a:round/>
            <a:headEnd len="sm" w="sm" type="none"/>
            <a:tailEnd len="sm" w="sm" type="none"/>
          </a:ln>
        </p:spPr>
      </p:cxnSp>
      <p:cxnSp>
        <p:nvCxnSpPr>
          <p:cNvPr id="2640" name="Google Shape;2640;p74"/>
          <p:cNvCxnSpPr/>
          <p:nvPr/>
        </p:nvCxnSpPr>
        <p:spPr>
          <a:xfrm flipH="1" rot="10800000">
            <a:off x="1353858" y="182413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641" name="Google Shape;2641;p74"/>
          <p:cNvCxnSpPr/>
          <p:nvPr/>
        </p:nvCxnSpPr>
        <p:spPr>
          <a:xfrm flipH="1" rot="10800000">
            <a:off x="1322973" y="222228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642" name="Google Shape;2642;p74"/>
          <p:cNvCxnSpPr/>
          <p:nvPr/>
        </p:nvCxnSpPr>
        <p:spPr>
          <a:xfrm rot="10800000">
            <a:off x="1349703" y="2021855"/>
            <a:ext cx="0" cy="186820"/>
          </a:xfrm>
          <a:prstGeom prst="straightConnector1">
            <a:avLst/>
          </a:prstGeom>
          <a:noFill/>
          <a:ln cap="flat" cmpd="sng" w="9525">
            <a:solidFill>
              <a:srgbClr val="92D050"/>
            </a:solidFill>
            <a:prstDash val="solid"/>
            <a:round/>
            <a:headEnd len="sm" w="sm" type="none"/>
            <a:tailEnd len="sm" w="sm" type="none"/>
          </a:ln>
        </p:spPr>
      </p:cxnSp>
      <p:cxnSp>
        <p:nvCxnSpPr>
          <p:cNvPr id="2643" name="Google Shape;2643;p74"/>
          <p:cNvCxnSpPr/>
          <p:nvPr/>
        </p:nvCxnSpPr>
        <p:spPr>
          <a:xfrm rot="10800000">
            <a:off x="1574029" y="182293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644" name="Google Shape;2644;p74"/>
          <p:cNvCxnSpPr/>
          <p:nvPr/>
        </p:nvCxnSpPr>
        <p:spPr>
          <a:xfrm rot="10800000">
            <a:off x="1603289" y="201313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645" name="Google Shape;2645;p74"/>
          <p:cNvCxnSpPr/>
          <p:nvPr/>
        </p:nvCxnSpPr>
        <p:spPr>
          <a:xfrm flipH="1" rot="10800000">
            <a:off x="1480066" y="144296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646" name="Google Shape;2646;p74"/>
          <p:cNvCxnSpPr/>
          <p:nvPr/>
        </p:nvCxnSpPr>
        <p:spPr>
          <a:xfrm flipH="1" rot="10800000">
            <a:off x="1343028" y="222228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647" name="Google Shape;2647;p74"/>
          <p:cNvCxnSpPr/>
          <p:nvPr/>
        </p:nvCxnSpPr>
        <p:spPr>
          <a:xfrm rot="10800000">
            <a:off x="1603257" y="220821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648" name="Google Shape;2648;p74"/>
          <p:cNvCxnSpPr/>
          <p:nvPr/>
        </p:nvCxnSpPr>
        <p:spPr>
          <a:xfrm rot="10800000">
            <a:off x="1609963" y="220821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649" name="Google Shape;2649;p74"/>
          <p:cNvCxnSpPr/>
          <p:nvPr/>
        </p:nvCxnSpPr>
        <p:spPr>
          <a:xfrm flipH="1" rot="10800000">
            <a:off x="1341740" y="144587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650" name="Google Shape;2650;p74"/>
          <p:cNvCxnSpPr/>
          <p:nvPr/>
        </p:nvCxnSpPr>
        <p:spPr>
          <a:xfrm>
            <a:off x="1630097" y="1445876"/>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2651" name="Google Shape;2651;p74"/>
          <p:cNvCxnSpPr/>
          <p:nvPr/>
        </p:nvCxnSpPr>
        <p:spPr>
          <a:xfrm>
            <a:off x="1649528" y="1613754"/>
            <a:ext cx="6839" cy="153778"/>
          </a:xfrm>
          <a:prstGeom prst="straightConnector1">
            <a:avLst/>
          </a:prstGeom>
          <a:noFill/>
          <a:ln cap="flat" cmpd="sng" w="9525">
            <a:solidFill>
              <a:srgbClr val="1CB7E8"/>
            </a:solidFill>
            <a:prstDash val="solid"/>
            <a:round/>
            <a:headEnd len="sm" w="sm" type="none"/>
            <a:tailEnd len="sm" w="sm" type="none"/>
          </a:ln>
        </p:spPr>
      </p:cxnSp>
      <p:cxnSp>
        <p:nvCxnSpPr>
          <p:cNvPr id="2652" name="Google Shape;2652;p74"/>
          <p:cNvCxnSpPr/>
          <p:nvPr/>
        </p:nvCxnSpPr>
        <p:spPr>
          <a:xfrm>
            <a:off x="1503693" y="1445876"/>
            <a:ext cx="111053" cy="0"/>
          </a:xfrm>
          <a:prstGeom prst="straightConnector1">
            <a:avLst/>
          </a:prstGeom>
          <a:noFill/>
          <a:ln cap="flat" cmpd="sng" w="9525">
            <a:solidFill>
              <a:srgbClr val="050EBB"/>
            </a:solidFill>
            <a:prstDash val="solid"/>
            <a:round/>
            <a:headEnd len="sm" w="sm" type="none"/>
            <a:tailEnd len="sm" w="sm" type="none"/>
          </a:ln>
        </p:spPr>
      </p:cxnSp>
      <p:cxnSp>
        <p:nvCxnSpPr>
          <p:cNvPr id="2653" name="Google Shape;2653;p74"/>
          <p:cNvCxnSpPr/>
          <p:nvPr/>
        </p:nvCxnSpPr>
        <p:spPr>
          <a:xfrm flipH="1" rot="10800000">
            <a:off x="1305077" y="1476147"/>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2654" name="Google Shape;2654;p74"/>
          <p:cNvCxnSpPr/>
          <p:nvPr/>
        </p:nvCxnSpPr>
        <p:spPr>
          <a:xfrm flipH="1" rot="10800000">
            <a:off x="1275685" y="1612485"/>
            <a:ext cx="24416" cy="155047"/>
          </a:xfrm>
          <a:prstGeom prst="straightConnector1">
            <a:avLst/>
          </a:prstGeom>
          <a:noFill/>
          <a:ln cap="flat" cmpd="sng" w="9525">
            <a:solidFill>
              <a:srgbClr val="7178FB"/>
            </a:solidFill>
            <a:prstDash val="solid"/>
            <a:round/>
            <a:headEnd len="sm" w="sm" type="none"/>
            <a:tailEnd len="sm" w="sm" type="none"/>
          </a:ln>
        </p:spPr>
      </p:cxnSp>
      <p:cxnSp>
        <p:nvCxnSpPr>
          <p:cNvPr id="2655" name="Google Shape;2655;p74"/>
          <p:cNvCxnSpPr/>
          <p:nvPr/>
        </p:nvCxnSpPr>
        <p:spPr>
          <a:xfrm flipH="1" rot="10800000">
            <a:off x="1490667" y="134021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656" name="Google Shape;2656;p74"/>
          <p:cNvCxnSpPr/>
          <p:nvPr/>
        </p:nvCxnSpPr>
        <p:spPr>
          <a:xfrm flipH="1" rot="10800000">
            <a:off x="1402348" y="1331135"/>
            <a:ext cx="112756" cy="14896"/>
          </a:xfrm>
          <a:prstGeom prst="straightConnector1">
            <a:avLst/>
          </a:prstGeom>
          <a:noFill/>
          <a:ln cap="flat" cmpd="sng" w="9525">
            <a:solidFill>
              <a:srgbClr val="D059F5"/>
            </a:solidFill>
            <a:prstDash val="solid"/>
            <a:round/>
            <a:headEnd len="sm" w="sm" type="none"/>
            <a:tailEnd len="sm" w="sm" type="none"/>
          </a:ln>
        </p:spPr>
      </p:cxnSp>
      <p:sp>
        <p:nvSpPr>
          <p:cNvPr id="2657" name="Google Shape;2657;p74"/>
          <p:cNvSpPr/>
          <p:nvPr/>
        </p:nvSpPr>
        <p:spPr>
          <a:xfrm>
            <a:off x="1643180" y="160256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58" name="Google Shape;2658;p74"/>
          <p:cNvSpPr/>
          <p:nvPr/>
        </p:nvSpPr>
        <p:spPr>
          <a:xfrm>
            <a:off x="1658798" y="1776450"/>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59" name="Google Shape;2659;p74"/>
          <p:cNvSpPr/>
          <p:nvPr/>
        </p:nvSpPr>
        <p:spPr>
          <a:xfrm>
            <a:off x="1624014" y="143641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0" name="Google Shape;2660;p74"/>
          <p:cNvSpPr/>
          <p:nvPr/>
        </p:nvSpPr>
        <p:spPr>
          <a:xfrm>
            <a:off x="1519430" y="132454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1" name="Google Shape;2661;p74"/>
          <p:cNvSpPr/>
          <p:nvPr/>
        </p:nvSpPr>
        <p:spPr>
          <a:xfrm>
            <a:off x="1384031" y="134326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2" name="Google Shape;2662;p74"/>
          <p:cNvSpPr/>
          <p:nvPr/>
        </p:nvSpPr>
        <p:spPr>
          <a:xfrm>
            <a:off x="1326267" y="146264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3" name="Google Shape;2663;p74"/>
          <p:cNvSpPr/>
          <p:nvPr/>
        </p:nvSpPr>
        <p:spPr>
          <a:xfrm>
            <a:off x="1299499" y="1595309"/>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4" name="Google Shape;2664;p74"/>
          <p:cNvSpPr/>
          <p:nvPr/>
        </p:nvSpPr>
        <p:spPr>
          <a:xfrm>
            <a:off x="1266476" y="175923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5" name="Google Shape;2665;p74"/>
          <p:cNvSpPr/>
          <p:nvPr/>
        </p:nvSpPr>
        <p:spPr>
          <a:xfrm>
            <a:off x="1476380" y="143273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6" name="Google Shape;2666;p74"/>
          <p:cNvSpPr/>
          <p:nvPr/>
        </p:nvSpPr>
        <p:spPr>
          <a:xfrm>
            <a:off x="1488684" y="178986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7" name="Google Shape;2667;p74"/>
          <p:cNvSpPr/>
          <p:nvPr/>
        </p:nvSpPr>
        <p:spPr>
          <a:xfrm>
            <a:off x="1568940" y="180407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8" name="Google Shape;2668;p74"/>
          <p:cNvSpPr/>
          <p:nvPr/>
        </p:nvSpPr>
        <p:spPr>
          <a:xfrm>
            <a:off x="1360708" y="180755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69" name="Google Shape;2669;p74"/>
          <p:cNvSpPr/>
          <p:nvPr/>
        </p:nvSpPr>
        <p:spPr>
          <a:xfrm>
            <a:off x="1608699" y="199938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70" name="Google Shape;2670;p74"/>
          <p:cNvSpPr/>
          <p:nvPr/>
        </p:nvSpPr>
        <p:spPr>
          <a:xfrm>
            <a:off x="1334781" y="200810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71" name="Google Shape;2671;p74"/>
          <p:cNvSpPr/>
          <p:nvPr/>
        </p:nvSpPr>
        <p:spPr>
          <a:xfrm>
            <a:off x="1594058" y="219627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72" name="Google Shape;2672;p74"/>
          <p:cNvSpPr/>
          <p:nvPr/>
        </p:nvSpPr>
        <p:spPr>
          <a:xfrm>
            <a:off x="1671985" y="225103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73" name="Google Shape;2673;p74"/>
          <p:cNvSpPr/>
          <p:nvPr/>
        </p:nvSpPr>
        <p:spPr>
          <a:xfrm>
            <a:off x="1625363" y="228671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74" name="Google Shape;2674;p74"/>
          <p:cNvSpPr/>
          <p:nvPr/>
        </p:nvSpPr>
        <p:spPr>
          <a:xfrm>
            <a:off x="1337215" y="221111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75" name="Google Shape;2675;p74"/>
          <p:cNvSpPr/>
          <p:nvPr/>
        </p:nvSpPr>
        <p:spPr>
          <a:xfrm>
            <a:off x="1300217" y="227818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76" name="Google Shape;2676;p74"/>
          <p:cNvSpPr/>
          <p:nvPr/>
        </p:nvSpPr>
        <p:spPr>
          <a:xfrm>
            <a:off x="1341918" y="22855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677" name="Google Shape;2677;p74"/>
          <p:cNvCxnSpPr/>
          <p:nvPr/>
        </p:nvCxnSpPr>
        <p:spPr>
          <a:xfrm>
            <a:off x="3944315" y="1814711"/>
            <a:ext cx="177355" cy="0"/>
          </a:xfrm>
          <a:prstGeom prst="straightConnector1">
            <a:avLst/>
          </a:prstGeom>
          <a:noFill/>
          <a:ln cap="flat" cmpd="sng" w="9525">
            <a:solidFill>
              <a:srgbClr val="0070C0"/>
            </a:solidFill>
            <a:prstDash val="solid"/>
            <a:round/>
            <a:headEnd len="sm" w="sm" type="none"/>
            <a:tailEnd len="sm" w="sm" type="none"/>
          </a:ln>
        </p:spPr>
      </p:cxnSp>
      <p:cxnSp>
        <p:nvCxnSpPr>
          <p:cNvPr id="2678" name="Google Shape;2678;p74"/>
          <p:cNvCxnSpPr/>
          <p:nvPr/>
        </p:nvCxnSpPr>
        <p:spPr>
          <a:xfrm flipH="1" rot="10800000">
            <a:off x="3918464" y="182413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679" name="Google Shape;2679;p74"/>
          <p:cNvCxnSpPr/>
          <p:nvPr/>
        </p:nvCxnSpPr>
        <p:spPr>
          <a:xfrm flipH="1" rot="10800000">
            <a:off x="3887579" y="222228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680" name="Google Shape;2680;p74"/>
          <p:cNvCxnSpPr/>
          <p:nvPr/>
        </p:nvCxnSpPr>
        <p:spPr>
          <a:xfrm rot="10800000">
            <a:off x="3914309" y="2021855"/>
            <a:ext cx="0" cy="186820"/>
          </a:xfrm>
          <a:prstGeom prst="straightConnector1">
            <a:avLst/>
          </a:prstGeom>
          <a:noFill/>
          <a:ln cap="flat" cmpd="sng" w="9525">
            <a:solidFill>
              <a:srgbClr val="92D050"/>
            </a:solidFill>
            <a:prstDash val="solid"/>
            <a:round/>
            <a:headEnd len="sm" w="sm" type="none"/>
            <a:tailEnd len="sm" w="sm" type="none"/>
          </a:ln>
        </p:spPr>
      </p:cxnSp>
      <p:cxnSp>
        <p:nvCxnSpPr>
          <p:cNvPr id="2681" name="Google Shape;2681;p74"/>
          <p:cNvCxnSpPr/>
          <p:nvPr/>
        </p:nvCxnSpPr>
        <p:spPr>
          <a:xfrm rot="10800000">
            <a:off x="4138635" y="182293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682" name="Google Shape;2682;p74"/>
          <p:cNvCxnSpPr/>
          <p:nvPr/>
        </p:nvCxnSpPr>
        <p:spPr>
          <a:xfrm rot="10800000">
            <a:off x="4167895" y="201313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683" name="Google Shape;2683;p74"/>
          <p:cNvCxnSpPr/>
          <p:nvPr/>
        </p:nvCxnSpPr>
        <p:spPr>
          <a:xfrm flipH="1" rot="10800000">
            <a:off x="4044672" y="144296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684" name="Google Shape;2684;p74"/>
          <p:cNvCxnSpPr/>
          <p:nvPr/>
        </p:nvCxnSpPr>
        <p:spPr>
          <a:xfrm flipH="1" rot="10800000">
            <a:off x="3907634" y="222228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685" name="Google Shape;2685;p74"/>
          <p:cNvCxnSpPr/>
          <p:nvPr/>
        </p:nvCxnSpPr>
        <p:spPr>
          <a:xfrm rot="10800000">
            <a:off x="4167863" y="220821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686" name="Google Shape;2686;p74"/>
          <p:cNvCxnSpPr/>
          <p:nvPr/>
        </p:nvCxnSpPr>
        <p:spPr>
          <a:xfrm rot="10800000">
            <a:off x="4174569" y="220821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687" name="Google Shape;2687;p74"/>
          <p:cNvCxnSpPr/>
          <p:nvPr/>
        </p:nvCxnSpPr>
        <p:spPr>
          <a:xfrm flipH="1" rot="10800000">
            <a:off x="3906346" y="144587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688" name="Google Shape;2688;p74"/>
          <p:cNvCxnSpPr/>
          <p:nvPr/>
        </p:nvCxnSpPr>
        <p:spPr>
          <a:xfrm flipH="1" rot="10800000">
            <a:off x="4194703" y="1268169"/>
            <a:ext cx="25807" cy="177707"/>
          </a:xfrm>
          <a:prstGeom prst="straightConnector1">
            <a:avLst/>
          </a:prstGeom>
          <a:noFill/>
          <a:ln cap="flat" cmpd="sng" w="9525">
            <a:solidFill>
              <a:srgbClr val="128CB2"/>
            </a:solidFill>
            <a:prstDash val="solid"/>
            <a:round/>
            <a:headEnd len="sm" w="sm" type="none"/>
            <a:tailEnd len="sm" w="sm" type="none"/>
          </a:ln>
        </p:spPr>
      </p:cxnSp>
      <p:cxnSp>
        <p:nvCxnSpPr>
          <p:cNvPr id="2689" name="Google Shape;2689;p74"/>
          <p:cNvCxnSpPr/>
          <p:nvPr/>
        </p:nvCxnSpPr>
        <p:spPr>
          <a:xfrm flipH="1" rot="10800000">
            <a:off x="4228250" y="1090315"/>
            <a:ext cx="7590" cy="176057"/>
          </a:xfrm>
          <a:prstGeom prst="straightConnector1">
            <a:avLst/>
          </a:prstGeom>
          <a:noFill/>
          <a:ln cap="flat" cmpd="sng" w="9525">
            <a:solidFill>
              <a:srgbClr val="1CB7E8"/>
            </a:solidFill>
            <a:prstDash val="solid"/>
            <a:round/>
            <a:headEnd len="sm" w="sm" type="none"/>
            <a:tailEnd len="sm" w="sm" type="none"/>
          </a:ln>
        </p:spPr>
      </p:cxnSp>
      <p:cxnSp>
        <p:nvCxnSpPr>
          <p:cNvPr id="2690" name="Google Shape;2690;p74"/>
          <p:cNvCxnSpPr/>
          <p:nvPr/>
        </p:nvCxnSpPr>
        <p:spPr>
          <a:xfrm>
            <a:off x="4068299" y="1445876"/>
            <a:ext cx="111053" cy="0"/>
          </a:xfrm>
          <a:prstGeom prst="straightConnector1">
            <a:avLst/>
          </a:prstGeom>
          <a:noFill/>
          <a:ln cap="flat" cmpd="sng" w="9525">
            <a:solidFill>
              <a:srgbClr val="050EBB"/>
            </a:solidFill>
            <a:prstDash val="solid"/>
            <a:round/>
            <a:headEnd len="sm" w="sm" type="none"/>
            <a:tailEnd len="sm" w="sm" type="none"/>
          </a:ln>
        </p:spPr>
      </p:cxnSp>
      <p:cxnSp>
        <p:nvCxnSpPr>
          <p:cNvPr id="2691" name="Google Shape;2691;p74"/>
          <p:cNvCxnSpPr/>
          <p:nvPr/>
        </p:nvCxnSpPr>
        <p:spPr>
          <a:xfrm>
            <a:off x="3878010" y="1297238"/>
            <a:ext cx="12961" cy="178910"/>
          </a:xfrm>
          <a:prstGeom prst="straightConnector1">
            <a:avLst/>
          </a:prstGeom>
          <a:noFill/>
          <a:ln cap="flat" cmpd="sng" w="9525">
            <a:solidFill>
              <a:srgbClr val="1722F9"/>
            </a:solidFill>
            <a:prstDash val="solid"/>
            <a:round/>
            <a:headEnd len="sm" w="sm" type="none"/>
            <a:tailEnd len="sm" w="sm" type="none"/>
          </a:ln>
        </p:spPr>
      </p:cxnSp>
      <p:cxnSp>
        <p:nvCxnSpPr>
          <p:cNvPr id="2692" name="Google Shape;2692;p74"/>
          <p:cNvCxnSpPr/>
          <p:nvPr/>
        </p:nvCxnSpPr>
        <p:spPr>
          <a:xfrm rot="10800000">
            <a:off x="3874848" y="1112707"/>
            <a:ext cx="1330" cy="155048"/>
          </a:xfrm>
          <a:prstGeom prst="straightConnector1">
            <a:avLst/>
          </a:prstGeom>
          <a:noFill/>
          <a:ln cap="flat" cmpd="sng" w="9525">
            <a:solidFill>
              <a:srgbClr val="7178FB"/>
            </a:solidFill>
            <a:prstDash val="solid"/>
            <a:round/>
            <a:headEnd len="sm" w="sm" type="none"/>
            <a:tailEnd len="sm" w="sm" type="none"/>
          </a:ln>
        </p:spPr>
      </p:cxnSp>
      <p:cxnSp>
        <p:nvCxnSpPr>
          <p:cNvPr id="2693" name="Google Shape;2693;p74"/>
          <p:cNvCxnSpPr/>
          <p:nvPr/>
        </p:nvCxnSpPr>
        <p:spPr>
          <a:xfrm flipH="1" rot="10800000">
            <a:off x="4055273" y="134021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694" name="Google Shape;2694;p74"/>
          <p:cNvCxnSpPr/>
          <p:nvPr/>
        </p:nvCxnSpPr>
        <p:spPr>
          <a:xfrm flipH="1" rot="10800000">
            <a:off x="3966954" y="1331135"/>
            <a:ext cx="112756" cy="14896"/>
          </a:xfrm>
          <a:prstGeom prst="straightConnector1">
            <a:avLst/>
          </a:prstGeom>
          <a:noFill/>
          <a:ln cap="flat" cmpd="sng" w="9525">
            <a:solidFill>
              <a:srgbClr val="D059F5"/>
            </a:solidFill>
            <a:prstDash val="solid"/>
            <a:round/>
            <a:headEnd len="sm" w="sm" type="none"/>
            <a:tailEnd len="sm" w="sm" type="none"/>
          </a:ln>
        </p:spPr>
      </p:cxnSp>
      <p:sp>
        <p:nvSpPr>
          <p:cNvPr id="2695" name="Google Shape;2695;p74"/>
          <p:cNvSpPr/>
          <p:nvPr/>
        </p:nvSpPr>
        <p:spPr>
          <a:xfrm>
            <a:off x="4221902" y="1255183"/>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96" name="Google Shape;2696;p74"/>
          <p:cNvSpPr/>
          <p:nvPr/>
        </p:nvSpPr>
        <p:spPr>
          <a:xfrm>
            <a:off x="4230654" y="1070492"/>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97" name="Google Shape;2697;p74"/>
          <p:cNvSpPr/>
          <p:nvPr/>
        </p:nvSpPr>
        <p:spPr>
          <a:xfrm>
            <a:off x="4188620" y="143641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98" name="Google Shape;2698;p74"/>
          <p:cNvSpPr/>
          <p:nvPr/>
        </p:nvSpPr>
        <p:spPr>
          <a:xfrm>
            <a:off x="4084036" y="132454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699" name="Google Shape;2699;p74"/>
          <p:cNvSpPr/>
          <p:nvPr/>
        </p:nvSpPr>
        <p:spPr>
          <a:xfrm>
            <a:off x="3948637" y="134326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0" name="Google Shape;2700;p74"/>
          <p:cNvSpPr/>
          <p:nvPr/>
        </p:nvSpPr>
        <p:spPr>
          <a:xfrm>
            <a:off x="3890873" y="146264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1" name="Google Shape;2701;p74"/>
          <p:cNvSpPr/>
          <p:nvPr/>
        </p:nvSpPr>
        <p:spPr>
          <a:xfrm>
            <a:off x="3870086" y="1276140"/>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2" name="Google Shape;2702;p74"/>
          <p:cNvSpPr/>
          <p:nvPr/>
        </p:nvSpPr>
        <p:spPr>
          <a:xfrm>
            <a:off x="3869584" y="1085880"/>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3" name="Google Shape;2703;p74"/>
          <p:cNvSpPr/>
          <p:nvPr/>
        </p:nvSpPr>
        <p:spPr>
          <a:xfrm>
            <a:off x="4040986" y="143273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4" name="Google Shape;2704;p74"/>
          <p:cNvSpPr/>
          <p:nvPr/>
        </p:nvSpPr>
        <p:spPr>
          <a:xfrm>
            <a:off x="4053290" y="178986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5" name="Google Shape;2705;p74"/>
          <p:cNvSpPr/>
          <p:nvPr/>
        </p:nvSpPr>
        <p:spPr>
          <a:xfrm>
            <a:off x="4133546" y="180407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6" name="Google Shape;2706;p74"/>
          <p:cNvSpPr/>
          <p:nvPr/>
        </p:nvSpPr>
        <p:spPr>
          <a:xfrm>
            <a:off x="3925314" y="180755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7" name="Google Shape;2707;p74"/>
          <p:cNvSpPr/>
          <p:nvPr/>
        </p:nvSpPr>
        <p:spPr>
          <a:xfrm>
            <a:off x="4173305" y="199938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8" name="Google Shape;2708;p74"/>
          <p:cNvSpPr/>
          <p:nvPr/>
        </p:nvSpPr>
        <p:spPr>
          <a:xfrm>
            <a:off x="3899387" y="200810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09" name="Google Shape;2709;p74"/>
          <p:cNvSpPr/>
          <p:nvPr/>
        </p:nvSpPr>
        <p:spPr>
          <a:xfrm>
            <a:off x="4158664" y="219627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10" name="Google Shape;2710;p74"/>
          <p:cNvSpPr/>
          <p:nvPr/>
        </p:nvSpPr>
        <p:spPr>
          <a:xfrm>
            <a:off x="4236591" y="225103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11" name="Google Shape;2711;p74"/>
          <p:cNvSpPr/>
          <p:nvPr/>
        </p:nvSpPr>
        <p:spPr>
          <a:xfrm>
            <a:off x="4189969" y="228671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12" name="Google Shape;2712;p74"/>
          <p:cNvSpPr/>
          <p:nvPr/>
        </p:nvSpPr>
        <p:spPr>
          <a:xfrm>
            <a:off x="3901821" y="221111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13" name="Google Shape;2713;p74"/>
          <p:cNvSpPr/>
          <p:nvPr/>
        </p:nvSpPr>
        <p:spPr>
          <a:xfrm>
            <a:off x="3864823" y="227818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14" name="Google Shape;2714;p74"/>
          <p:cNvSpPr/>
          <p:nvPr/>
        </p:nvSpPr>
        <p:spPr>
          <a:xfrm>
            <a:off x="3906524" y="22855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715" name="Google Shape;2715;p74"/>
          <p:cNvCxnSpPr/>
          <p:nvPr/>
        </p:nvCxnSpPr>
        <p:spPr>
          <a:xfrm>
            <a:off x="250422" y="2428057"/>
            <a:ext cx="4356000" cy="0"/>
          </a:xfrm>
          <a:prstGeom prst="straightConnector1">
            <a:avLst/>
          </a:prstGeom>
          <a:noFill/>
          <a:ln cap="flat" cmpd="sng" w="9525">
            <a:solidFill>
              <a:schemeClr val="accent4"/>
            </a:solidFill>
            <a:prstDash val="solid"/>
            <a:round/>
            <a:headEnd len="sm" w="sm" type="none"/>
            <a:tailEnd len="sm" w="sm" type="none"/>
          </a:ln>
        </p:spPr>
      </p:cxnSp>
      <p:cxnSp>
        <p:nvCxnSpPr>
          <p:cNvPr id="2716" name="Google Shape;2716;p74"/>
          <p:cNvCxnSpPr/>
          <p:nvPr/>
        </p:nvCxnSpPr>
        <p:spPr>
          <a:xfrm>
            <a:off x="2693978" y="1814711"/>
            <a:ext cx="177355" cy="0"/>
          </a:xfrm>
          <a:prstGeom prst="straightConnector1">
            <a:avLst/>
          </a:prstGeom>
          <a:noFill/>
          <a:ln cap="flat" cmpd="sng" w="9525">
            <a:solidFill>
              <a:srgbClr val="0070C0"/>
            </a:solidFill>
            <a:prstDash val="solid"/>
            <a:round/>
            <a:headEnd len="sm" w="sm" type="none"/>
            <a:tailEnd len="sm" w="sm" type="none"/>
          </a:ln>
        </p:spPr>
      </p:cxnSp>
      <p:cxnSp>
        <p:nvCxnSpPr>
          <p:cNvPr id="2717" name="Google Shape;2717;p74"/>
          <p:cNvCxnSpPr/>
          <p:nvPr/>
        </p:nvCxnSpPr>
        <p:spPr>
          <a:xfrm flipH="1" rot="10800000">
            <a:off x="2668127" y="182413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718" name="Google Shape;2718;p74"/>
          <p:cNvCxnSpPr/>
          <p:nvPr/>
        </p:nvCxnSpPr>
        <p:spPr>
          <a:xfrm flipH="1" rot="10800000">
            <a:off x="2637242" y="222228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719" name="Google Shape;2719;p74"/>
          <p:cNvCxnSpPr/>
          <p:nvPr/>
        </p:nvCxnSpPr>
        <p:spPr>
          <a:xfrm rot="10800000">
            <a:off x="2663972" y="2021855"/>
            <a:ext cx="0" cy="186820"/>
          </a:xfrm>
          <a:prstGeom prst="straightConnector1">
            <a:avLst/>
          </a:prstGeom>
          <a:noFill/>
          <a:ln cap="flat" cmpd="sng" w="9525">
            <a:solidFill>
              <a:srgbClr val="92D050"/>
            </a:solidFill>
            <a:prstDash val="solid"/>
            <a:round/>
            <a:headEnd len="sm" w="sm" type="none"/>
            <a:tailEnd len="sm" w="sm" type="none"/>
          </a:ln>
        </p:spPr>
      </p:cxnSp>
      <p:cxnSp>
        <p:nvCxnSpPr>
          <p:cNvPr id="2720" name="Google Shape;2720;p74"/>
          <p:cNvCxnSpPr/>
          <p:nvPr/>
        </p:nvCxnSpPr>
        <p:spPr>
          <a:xfrm rot="10800000">
            <a:off x="2888298" y="182293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721" name="Google Shape;2721;p74"/>
          <p:cNvCxnSpPr/>
          <p:nvPr/>
        </p:nvCxnSpPr>
        <p:spPr>
          <a:xfrm rot="10800000">
            <a:off x="2917558" y="201313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722" name="Google Shape;2722;p74"/>
          <p:cNvCxnSpPr/>
          <p:nvPr/>
        </p:nvCxnSpPr>
        <p:spPr>
          <a:xfrm flipH="1" rot="10800000">
            <a:off x="2794335" y="144296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723" name="Google Shape;2723;p74"/>
          <p:cNvCxnSpPr/>
          <p:nvPr/>
        </p:nvCxnSpPr>
        <p:spPr>
          <a:xfrm flipH="1" rot="10800000">
            <a:off x="2657297" y="222228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724" name="Google Shape;2724;p74"/>
          <p:cNvCxnSpPr/>
          <p:nvPr/>
        </p:nvCxnSpPr>
        <p:spPr>
          <a:xfrm rot="10800000">
            <a:off x="2917526" y="220821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725" name="Google Shape;2725;p74"/>
          <p:cNvCxnSpPr/>
          <p:nvPr/>
        </p:nvCxnSpPr>
        <p:spPr>
          <a:xfrm rot="10800000">
            <a:off x="2924232" y="220821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726" name="Google Shape;2726;p74"/>
          <p:cNvCxnSpPr/>
          <p:nvPr/>
        </p:nvCxnSpPr>
        <p:spPr>
          <a:xfrm flipH="1" rot="10800000">
            <a:off x="2656009" y="144587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727" name="Google Shape;2727;p74"/>
          <p:cNvCxnSpPr/>
          <p:nvPr/>
        </p:nvCxnSpPr>
        <p:spPr>
          <a:xfrm>
            <a:off x="2944366" y="1445877"/>
            <a:ext cx="174833" cy="42"/>
          </a:xfrm>
          <a:prstGeom prst="straightConnector1">
            <a:avLst/>
          </a:prstGeom>
          <a:noFill/>
          <a:ln cap="flat" cmpd="sng" w="9525">
            <a:solidFill>
              <a:srgbClr val="128CB2"/>
            </a:solidFill>
            <a:prstDash val="solid"/>
            <a:round/>
            <a:headEnd len="sm" w="sm" type="none"/>
            <a:tailEnd len="sm" w="sm" type="none"/>
          </a:ln>
        </p:spPr>
      </p:cxnSp>
      <p:cxnSp>
        <p:nvCxnSpPr>
          <p:cNvPr id="2728" name="Google Shape;2728;p74"/>
          <p:cNvCxnSpPr/>
          <p:nvPr/>
        </p:nvCxnSpPr>
        <p:spPr>
          <a:xfrm>
            <a:off x="3144459" y="1445494"/>
            <a:ext cx="158749" cy="211"/>
          </a:xfrm>
          <a:prstGeom prst="straightConnector1">
            <a:avLst/>
          </a:prstGeom>
          <a:noFill/>
          <a:ln cap="flat" cmpd="sng" w="9525">
            <a:solidFill>
              <a:srgbClr val="1CB7E8"/>
            </a:solidFill>
            <a:prstDash val="solid"/>
            <a:round/>
            <a:headEnd len="sm" w="sm" type="none"/>
            <a:tailEnd len="sm" w="sm" type="none"/>
          </a:ln>
        </p:spPr>
      </p:cxnSp>
      <p:cxnSp>
        <p:nvCxnSpPr>
          <p:cNvPr id="2729" name="Google Shape;2729;p74"/>
          <p:cNvCxnSpPr/>
          <p:nvPr/>
        </p:nvCxnSpPr>
        <p:spPr>
          <a:xfrm>
            <a:off x="2817962" y="1445876"/>
            <a:ext cx="111053" cy="0"/>
          </a:xfrm>
          <a:prstGeom prst="straightConnector1">
            <a:avLst/>
          </a:prstGeom>
          <a:noFill/>
          <a:ln cap="flat" cmpd="sng" w="9525">
            <a:solidFill>
              <a:srgbClr val="050EBB"/>
            </a:solidFill>
            <a:prstDash val="solid"/>
            <a:round/>
            <a:headEnd len="sm" w="sm" type="none"/>
            <a:tailEnd len="sm" w="sm" type="none"/>
          </a:ln>
        </p:spPr>
      </p:cxnSp>
      <p:cxnSp>
        <p:nvCxnSpPr>
          <p:cNvPr id="2730" name="Google Shape;2730;p74"/>
          <p:cNvCxnSpPr/>
          <p:nvPr/>
        </p:nvCxnSpPr>
        <p:spPr>
          <a:xfrm>
            <a:off x="2462944" y="1476147"/>
            <a:ext cx="177690" cy="1"/>
          </a:xfrm>
          <a:prstGeom prst="straightConnector1">
            <a:avLst/>
          </a:prstGeom>
          <a:noFill/>
          <a:ln cap="flat" cmpd="sng" w="9525">
            <a:solidFill>
              <a:srgbClr val="1722F9"/>
            </a:solidFill>
            <a:prstDash val="solid"/>
            <a:round/>
            <a:headEnd len="sm" w="sm" type="none"/>
            <a:tailEnd len="sm" w="sm" type="none"/>
          </a:ln>
        </p:spPr>
      </p:cxnSp>
      <p:cxnSp>
        <p:nvCxnSpPr>
          <p:cNvPr id="2731" name="Google Shape;2731;p74"/>
          <p:cNvCxnSpPr/>
          <p:nvPr/>
        </p:nvCxnSpPr>
        <p:spPr>
          <a:xfrm rot="10800000">
            <a:off x="2274983" y="1479704"/>
            <a:ext cx="151512" cy="0"/>
          </a:xfrm>
          <a:prstGeom prst="straightConnector1">
            <a:avLst/>
          </a:prstGeom>
          <a:noFill/>
          <a:ln cap="flat" cmpd="sng" w="9525">
            <a:solidFill>
              <a:srgbClr val="7178FB"/>
            </a:solidFill>
            <a:prstDash val="solid"/>
            <a:round/>
            <a:headEnd len="sm" w="sm" type="none"/>
            <a:tailEnd len="sm" w="sm" type="none"/>
          </a:ln>
        </p:spPr>
      </p:cxnSp>
      <p:cxnSp>
        <p:nvCxnSpPr>
          <p:cNvPr id="2732" name="Google Shape;2732;p74"/>
          <p:cNvCxnSpPr/>
          <p:nvPr/>
        </p:nvCxnSpPr>
        <p:spPr>
          <a:xfrm flipH="1" rot="10800000">
            <a:off x="2804936" y="134021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733" name="Google Shape;2733;p74"/>
          <p:cNvCxnSpPr/>
          <p:nvPr/>
        </p:nvCxnSpPr>
        <p:spPr>
          <a:xfrm flipH="1" rot="10800000">
            <a:off x="2716617" y="1331135"/>
            <a:ext cx="112756" cy="14896"/>
          </a:xfrm>
          <a:prstGeom prst="straightConnector1">
            <a:avLst/>
          </a:prstGeom>
          <a:noFill/>
          <a:ln cap="flat" cmpd="sng" w="9525">
            <a:solidFill>
              <a:srgbClr val="D059F5"/>
            </a:solidFill>
            <a:prstDash val="solid"/>
            <a:round/>
            <a:headEnd len="sm" w="sm" type="none"/>
            <a:tailEnd len="sm" w="sm" type="none"/>
          </a:ln>
        </p:spPr>
      </p:cxnSp>
      <p:sp>
        <p:nvSpPr>
          <p:cNvPr id="2734" name="Google Shape;2734;p74"/>
          <p:cNvSpPr/>
          <p:nvPr/>
        </p:nvSpPr>
        <p:spPr>
          <a:xfrm>
            <a:off x="3124594" y="144570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35" name="Google Shape;2735;p74"/>
          <p:cNvSpPr/>
          <p:nvPr/>
        </p:nvSpPr>
        <p:spPr>
          <a:xfrm>
            <a:off x="3320219" y="1436418"/>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36" name="Google Shape;2736;p74"/>
          <p:cNvSpPr/>
          <p:nvPr/>
        </p:nvSpPr>
        <p:spPr>
          <a:xfrm>
            <a:off x="2938283" y="143641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37" name="Google Shape;2737;p74"/>
          <p:cNvSpPr/>
          <p:nvPr/>
        </p:nvSpPr>
        <p:spPr>
          <a:xfrm>
            <a:off x="2833699" y="132454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38" name="Google Shape;2738;p74"/>
          <p:cNvSpPr/>
          <p:nvPr/>
        </p:nvSpPr>
        <p:spPr>
          <a:xfrm>
            <a:off x="2698300" y="134326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39" name="Google Shape;2739;p74"/>
          <p:cNvSpPr/>
          <p:nvPr/>
        </p:nvSpPr>
        <p:spPr>
          <a:xfrm>
            <a:off x="2640536" y="146264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0" name="Google Shape;2740;p74"/>
          <p:cNvSpPr/>
          <p:nvPr/>
        </p:nvSpPr>
        <p:spPr>
          <a:xfrm>
            <a:off x="2441870" y="1469240"/>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1" name="Google Shape;2741;p74"/>
          <p:cNvSpPr/>
          <p:nvPr/>
        </p:nvSpPr>
        <p:spPr>
          <a:xfrm>
            <a:off x="2254889" y="1481224"/>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2" name="Google Shape;2742;p74"/>
          <p:cNvSpPr/>
          <p:nvPr/>
        </p:nvSpPr>
        <p:spPr>
          <a:xfrm>
            <a:off x="2790649" y="143273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3" name="Google Shape;2743;p74"/>
          <p:cNvSpPr/>
          <p:nvPr/>
        </p:nvSpPr>
        <p:spPr>
          <a:xfrm>
            <a:off x="2802953" y="178986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4" name="Google Shape;2744;p74"/>
          <p:cNvSpPr/>
          <p:nvPr/>
        </p:nvSpPr>
        <p:spPr>
          <a:xfrm>
            <a:off x="2883209" y="180407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5" name="Google Shape;2745;p74"/>
          <p:cNvSpPr/>
          <p:nvPr/>
        </p:nvSpPr>
        <p:spPr>
          <a:xfrm>
            <a:off x="2674977" y="180755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6" name="Google Shape;2746;p74"/>
          <p:cNvSpPr/>
          <p:nvPr/>
        </p:nvSpPr>
        <p:spPr>
          <a:xfrm>
            <a:off x="2922968" y="199938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7" name="Google Shape;2747;p74"/>
          <p:cNvSpPr/>
          <p:nvPr/>
        </p:nvSpPr>
        <p:spPr>
          <a:xfrm>
            <a:off x="2649050" y="200810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8" name="Google Shape;2748;p74"/>
          <p:cNvSpPr/>
          <p:nvPr/>
        </p:nvSpPr>
        <p:spPr>
          <a:xfrm>
            <a:off x="2908327" y="219627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49" name="Google Shape;2749;p74"/>
          <p:cNvSpPr/>
          <p:nvPr/>
        </p:nvSpPr>
        <p:spPr>
          <a:xfrm>
            <a:off x="2986254" y="225103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50" name="Google Shape;2750;p74"/>
          <p:cNvSpPr/>
          <p:nvPr/>
        </p:nvSpPr>
        <p:spPr>
          <a:xfrm>
            <a:off x="2939632" y="228671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51" name="Google Shape;2751;p74"/>
          <p:cNvSpPr/>
          <p:nvPr/>
        </p:nvSpPr>
        <p:spPr>
          <a:xfrm>
            <a:off x="2651484" y="221111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52" name="Google Shape;2752;p74"/>
          <p:cNvSpPr/>
          <p:nvPr/>
        </p:nvSpPr>
        <p:spPr>
          <a:xfrm>
            <a:off x="2614486" y="227818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53" name="Google Shape;2753;p74"/>
          <p:cNvSpPr/>
          <p:nvPr/>
        </p:nvSpPr>
        <p:spPr>
          <a:xfrm>
            <a:off x="2656187" y="22855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54" name="Google Shape;2754;p74"/>
          <p:cNvSpPr/>
          <p:nvPr/>
        </p:nvSpPr>
        <p:spPr>
          <a:xfrm>
            <a:off x="2941005" y="1116524"/>
            <a:ext cx="390525" cy="314325"/>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55" name="Google Shape;2755;p74"/>
          <p:cNvSpPr/>
          <p:nvPr/>
        </p:nvSpPr>
        <p:spPr>
          <a:xfrm flipH="1">
            <a:off x="2263635" y="1149032"/>
            <a:ext cx="390525" cy="314325"/>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756" name="Google Shape;2756;p74"/>
          <p:cNvCxnSpPr/>
          <p:nvPr/>
        </p:nvCxnSpPr>
        <p:spPr>
          <a:xfrm>
            <a:off x="5726121" y="942157"/>
            <a:ext cx="5040000" cy="0"/>
          </a:xfrm>
          <a:prstGeom prst="straightConnector1">
            <a:avLst/>
          </a:prstGeom>
          <a:noFill/>
          <a:ln cap="flat" cmpd="sng" w="9525">
            <a:solidFill>
              <a:schemeClr val="accent4"/>
            </a:solidFill>
            <a:prstDash val="solid"/>
            <a:round/>
            <a:headEnd len="sm" w="sm" type="none"/>
            <a:tailEnd len="sm" w="sm" type="none"/>
          </a:ln>
        </p:spPr>
      </p:cxnSp>
      <p:cxnSp>
        <p:nvCxnSpPr>
          <p:cNvPr id="2757" name="Google Shape;2757;p74"/>
          <p:cNvCxnSpPr/>
          <p:nvPr/>
        </p:nvCxnSpPr>
        <p:spPr>
          <a:xfrm>
            <a:off x="5726121" y="2428057"/>
            <a:ext cx="5040000" cy="0"/>
          </a:xfrm>
          <a:prstGeom prst="straightConnector1">
            <a:avLst/>
          </a:prstGeom>
          <a:noFill/>
          <a:ln cap="flat" cmpd="sng" w="9525">
            <a:solidFill>
              <a:schemeClr val="accent4"/>
            </a:solidFill>
            <a:prstDash val="solid"/>
            <a:round/>
            <a:headEnd len="sm" w="sm" type="none"/>
            <a:tailEnd len="sm" w="sm" type="none"/>
          </a:ln>
        </p:spPr>
      </p:cxnSp>
      <p:cxnSp>
        <p:nvCxnSpPr>
          <p:cNvPr id="2758" name="Google Shape;2758;p74"/>
          <p:cNvCxnSpPr/>
          <p:nvPr/>
        </p:nvCxnSpPr>
        <p:spPr>
          <a:xfrm>
            <a:off x="7972563" y="1789311"/>
            <a:ext cx="177355" cy="0"/>
          </a:xfrm>
          <a:prstGeom prst="straightConnector1">
            <a:avLst/>
          </a:prstGeom>
          <a:noFill/>
          <a:ln cap="flat" cmpd="sng" w="9525">
            <a:solidFill>
              <a:srgbClr val="0070C0"/>
            </a:solidFill>
            <a:prstDash val="solid"/>
            <a:round/>
            <a:headEnd len="sm" w="sm" type="none"/>
            <a:tailEnd len="sm" w="sm" type="none"/>
          </a:ln>
        </p:spPr>
      </p:cxnSp>
      <p:cxnSp>
        <p:nvCxnSpPr>
          <p:cNvPr id="2759" name="Google Shape;2759;p74"/>
          <p:cNvCxnSpPr/>
          <p:nvPr/>
        </p:nvCxnSpPr>
        <p:spPr>
          <a:xfrm flipH="1" rot="10800000">
            <a:off x="7946712" y="179873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760" name="Google Shape;2760;p74"/>
          <p:cNvCxnSpPr/>
          <p:nvPr/>
        </p:nvCxnSpPr>
        <p:spPr>
          <a:xfrm flipH="1" rot="10800000">
            <a:off x="7915827" y="219688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761" name="Google Shape;2761;p74"/>
          <p:cNvCxnSpPr/>
          <p:nvPr/>
        </p:nvCxnSpPr>
        <p:spPr>
          <a:xfrm rot="10800000">
            <a:off x="7942557" y="1996455"/>
            <a:ext cx="0" cy="186820"/>
          </a:xfrm>
          <a:prstGeom prst="straightConnector1">
            <a:avLst/>
          </a:prstGeom>
          <a:noFill/>
          <a:ln cap="flat" cmpd="sng" w="9525">
            <a:solidFill>
              <a:srgbClr val="92D050"/>
            </a:solidFill>
            <a:prstDash val="solid"/>
            <a:round/>
            <a:headEnd len="sm" w="sm" type="none"/>
            <a:tailEnd len="sm" w="sm" type="none"/>
          </a:ln>
        </p:spPr>
      </p:cxnSp>
      <p:cxnSp>
        <p:nvCxnSpPr>
          <p:cNvPr id="2762" name="Google Shape;2762;p74"/>
          <p:cNvCxnSpPr/>
          <p:nvPr/>
        </p:nvCxnSpPr>
        <p:spPr>
          <a:xfrm rot="10800000">
            <a:off x="8166883" y="179753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763" name="Google Shape;2763;p74"/>
          <p:cNvCxnSpPr/>
          <p:nvPr/>
        </p:nvCxnSpPr>
        <p:spPr>
          <a:xfrm rot="10800000">
            <a:off x="8196143" y="198773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764" name="Google Shape;2764;p74"/>
          <p:cNvCxnSpPr/>
          <p:nvPr/>
        </p:nvCxnSpPr>
        <p:spPr>
          <a:xfrm flipH="1" rot="10800000">
            <a:off x="8072920" y="141756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765" name="Google Shape;2765;p74"/>
          <p:cNvCxnSpPr/>
          <p:nvPr/>
        </p:nvCxnSpPr>
        <p:spPr>
          <a:xfrm flipH="1" rot="10800000">
            <a:off x="7935882" y="219688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766" name="Google Shape;2766;p74"/>
          <p:cNvCxnSpPr/>
          <p:nvPr/>
        </p:nvCxnSpPr>
        <p:spPr>
          <a:xfrm rot="10800000">
            <a:off x="8196111" y="218281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767" name="Google Shape;2767;p74"/>
          <p:cNvCxnSpPr/>
          <p:nvPr/>
        </p:nvCxnSpPr>
        <p:spPr>
          <a:xfrm rot="10800000">
            <a:off x="8202817" y="218281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768" name="Google Shape;2768;p74"/>
          <p:cNvCxnSpPr/>
          <p:nvPr/>
        </p:nvCxnSpPr>
        <p:spPr>
          <a:xfrm flipH="1" rot="10800000">
            <a:off x="7934594" y="142047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769" name="Google Shape;2769;p74"/>
          <p:cNvCxnSpPr/>
          <p:nvPr/>
        </p:nvCxnSpPr>
        <p:spPr>
          <a:xfrm>
            <a:off x="8096547" y="1420476"/>
            <a:ext cx="111053" cy="0"/>
          </a:xfrm>
          <a:prstGeom prst="straightConnector1">
            <a:avLst/>
          </a:prstGeom>
          <a:noFill/>
          <a:ln cap="flat" cmpd="sng" w="9525">
            <a:solidFill>
              <a:srgbClr val="050EBB"/>
            </a:solidFill>
            <a:prstDash val="solid"/>
            <a:round/>
            <a:headEnd len="sm" w="sm" type="none"/>
            <a:tailEnd len="sm" w="sm" type="none"/>
          </a:ln>
        </p:spPr>
      </p:cxnSp>
      <p:cxnSp>
        <p:nvCxnSpPr>
          <p:cNvPr id="2770" name="Google Shape;2770;p74"/>
          <p:cNvCxnSpPr/>
          <p:nvPr/>
        </p:nvCxnSpPr>
        <p:spPr>
          <a:xfrm flipH="1" rot="10800000">
            <a:off x="7783631" y="1450748"/>
            <a:ext cx="135588" cy="95147"/>
          </a:xfrm>
          <a:prstGeom prst="straightConnector1">
            <a:avLst/>
          </a:prstGeom>
          <a:noFill/>
          <a:ln cap="flat" cmpd="sng" w="9525">
            <a:solidFill>
              <a:srgbClr val="1722F9"/>
            </a:solidFill>
            <a:prstDash val="solid"/>
            <a:round/>
            <a:headEnd len="sm" w="sm" type="none"/>
            <a:tailEnd len="sm" w="sm" type="none"/>
          </a:ln>
        </p:spPr>
      </p:cxnSp>
      <p:cxnSp>
        <p:nvCxnSpPr>
          <p:cNvPr id="2771" name="Google Shape;2771;p74"/>
          <p:cNvCxnSpPr/>
          <p:nvPr/>
        </p:nvCxnSpPr>
        <p:spPr>
          <a:xfrm flipH="1">
            <a:off x="7647161" y="1559082"/>
            <a:ext cx="112050" cy="83348"/>
          </a:xfrm>
          <a:prstGeom prst="straightConnector1">
            <a:avLst/>
          </a:prstGeom>
          <a:noFill/>
          <a:ln cap="flat" cmpd="sng" w="9525">
            <a:solidFill>
              <a:srgbClr val="7178FB"/>
            </a:solidFill>
            <a:prstDash val="solid"/>
            <a:round/>
            <a:headEnd len="sm" w="sm" type="none"/>
            <a:tailEnd len="sm" w="sm" type="none"/>
          </a:ln>
        </p:spPr>
      </p:cxnSp>
      <p:cxnSp>
        <p:nvCxnSpPr>
          <p:cNvPr id="2772" name="Google Shape;2772;p74"/>
          <p:cNvCxnSpPr/>
          <p:nvPr/>
        </p:nvCxnSpPr>
        <p:spPr>
          <a:xfrm flipH="1" rot="10800000">
            <a:off x="8083521" y="131481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773" name="Google Shape;2773;p74"/>
          <p:cNvCxnSpPr/>
          <p:nvPr/>
        </p:nvCxnSpPr>
        <p:spPr>
          <a:xfrm flipH="1" rot="10800000">
            <a:off x="7995202" y="1305735"/>
            <a:ext cx="112756" cy="14896"/>
          </a:xfrm>
          <a:prstGeom prst="straightConnector1">
            <a:avLst/>
          </a:prstGeom>
          <a:noFill/>
          <a:ln cap="flat" cmpd="sng" w="9525">
            <a:solidFill>
              <a:srgbClr val="D059F5"/>
            </a:solidFill>
            <a:prstDash val="solid"/>
            <a:round/>
            <a:headEnd len="sm" w="sm" type="none"/>
            <a:tailEnd len="sm" w="sm" type="none"/>
          </a:ln>
        </p:spPr>
      </p:cxnSp>
      <p:sp>
        <p:nvSpPr>
          <p:cNvPr id="2774" name="Google Shape;2774;p74"/>
          <p:cNvSpPr/>
          <p:nvPr/>
        </p:nvSpPr>
        <p:spPr>
          <a:xfrm>
            <a:off x="8112284" y="129914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75" name="Google Shape;2775;p74"/>
          <p:cNvSpPr/>
          <p:nvPr/>
        </p:nvSpPr>
        <p:spPr>
          <a:xfrm>
            <a:off x="7976885" y="131786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76" name="Google Shape;2776;p74"/>
          <p:cNvSpPr/>
          <p:nvPr/>
        </p:nvSpPr>
        <p:spPr>
          <a:xfrm>
            <a:off x="7919121" y="143724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77" name="Google Shape;2777;p74"/>
          <p:cNvSpPr/>
          <p:nvPr/>
        </p:nvSpPr>
        <p:spPr>
          <a:xfrm>
            <a:off x="7762142" y="1551542"/>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78" name="Google Shape;2778;p74"/>
          <p:cNvSpPr/>
          <p:nvPr/>
        </p:nvSpPr>
        <p:spPr>
          <a:xfrm>
            <a:off x="7630531" y="164043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79" name="Google Shape;2779;p74"/>
          <p:cNvSpPr/>
          <p:nvPr/>
        </p:nvSpPr>
        <p:spPr>
          <a:xfrm>
            <a:off x="8069234" y="140733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0" name="Google Shape;2780;p74"/>
          <p:cNvSpPr/>
          <p:nvPr/>
        </p:nvSpPr>
        <p:spPr>
          <a:xfrm>
            <a:off x="8081538" y="176446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1" name="Google Shape;2781;p74"/>
          <p:cNvSpPr/>
          <p:nvPr/>
        </p:nvSpPr>
        <p:spPr>
          <a:xfrm>
            <a:off x="8161794" y="177867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2" name="Google Shape;2782;p74"/>
          <p:cNvSpPr/>
          <p:nvPr/>
        </p:nvSpPr>
        <p:spPr>
          <a:xfrm>
            <a:off x="7953562" y="178215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3" name="Google Shape;2783;p74"/>
          <p:cNvSpPr/>
          <p:nvPr/>
        </p:nvSpPr>
        <p:spPr>
          <a:xfrm>
            <a:off x="8201553" y="197398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4" name="Google Shape;2784;p74"/>
          <p:cNvSpPr/>
          <p:nvPr/>
        </p:nvSpPr>
        <p:spPr>
          <a:xfrm>
            <a:off x="7927635" y="198270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5" name="Google Shape;2785;p74"/>
          <p:cNvSpPr/>
          <p:nvPr/>
        </p:nvSpPr>
        <p:spPr>
          <a:xfrm>
            <a:off x="8186912" y="217087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6" name="Google Shape;2786;p74"/>
          <p:cNvSpPr/>
          <p:nvPr/>
        </p:nvSpPr>
        <p:spPr>
          <a:xfrm>
            <a:off x="8264839" y="222563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7" name="Google Shape;2787;p74"/>
          <p:cNvSpPr/>
          <p:nvPr/>
        </p:nvSpPr>
        <p:spPr>
          <a:xfrm>
            <a:off x="8218217" y="226131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8" name="Google Shape;2788;p74"/>
          <p:cNvSpPr/>
          <p:nvPr/>
        </p:nvSpPr>
        <p:spPr>
          <a:xfrm>
            <a:off x="7930069" y="218571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89" name="Google Shape;2789;p74"/>
          <p:cNvSpPr/>
          <p:nvPr/>
        </p:nvSpPr>
        <p:spPr>
          <a:xfrm>
            <a:off x="7893071" y="225278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90" name="Google Shape;2790;p74"/>
          <p:cNvSpPr/>
          <p:nvPr/>
        </p:nvSpPr>
        <p:spPr>
          <a:xfrm>
            <a:off x="7934772" y="22601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91" name="Google Shape;2791;p74"/>
          <p:cNvSpPr/>
          <p:nvPr/>
        </p:nvSpPr>
        <p:spPr>
          <a:xfrm rot="10800000">
            <a:off x="5746555" y="1318580"/>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792" name="Google Shape;2792;p74"/>
          <p:cNvSpPr/>
          <p:nvPr/>
        </p:nvSpPr>
        <p:spPr>
          <a:xfrm>
            <a:off x="5807588" y="3162428"/>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793" name="Google Shape;2793;p74"/>
          <p:cNvSpPr txBox="1"/>
          <p:nvPr/>
        </p:nvSpPr>
        <p:spPr>
          <a:xfrm>
            <a:off x="5780647" y="1839274"/>
            <a:ext cx="589562" cy="3693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left</a:t>
            </a:r>
            <a:endParaRPr/>
          </a:p>
          <a:p>
            <a:pPr indent="0" lvl="0" marL="0" marR="0" rtl="0" algn="ctr">
              <a:spcBef>
                <a:spcPts val="0"/>
              </a:spcBef>
              <a:spcAft>
                <a:spcPts val="0"/>
              </a:spcAft>
              <a:buNone/>
            </a:pPr>
            <a:r>
              <a:rPr lang="en-GB" sz="1200">
                <a:solidFill>
                  <a:schemeClr val="dk1"/>
                </a:solidFill>
                <a:latin typeface="Arial"/>
                <a:ea typeface="Arial"/>
                <a:cs typeface="Arial"/>
                <a:sym typeface="Arial"/>
              </a:rPr>
              <a:t>id=4</a:t>
            </a:r>
            <a:endParaRPr/>
          </a:p>
        </p:txBody>
      </p:sp>
      <p:sp>
        <p:nvSpPr>
          <p:cNvPr id="2794" name="Google Shape;2794;p74"/>
          <p:cNvSpPr txBox="1"/>
          <p:nvPr/>
        </p:nvSpPr>
        <p:spPr>
          <a:xfrm>
            <a:off x="5772342" y="3683122"/>
            <a:ext cx="589562" cy="3693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right</a:t>
            </a:r>
            <a:endParaRPr/>
          </a:p>
          <a:p>
            <a:pPr indent="0" lvl="0" marL="0" marR="0" rtl="0" algn="ctr">
              <a:spcBef>
                <a:spcPts val="0"/>
              </a:spcBef>
              <a:spcAft>
                <a:spcPts val="0"/>
              </a:spcAft>
              <a:buNone/>
            </a:pPr>
            <a:r>
              <a:rPr lang="en-GB" sz="1200">
                <a:solidFill>
                  <a:schemeClr val="dk1"/>
                </a:solidFill>
                <a:latin typeface="Arial"/>
                <a:ea typeface="Arial"/>
                <a:cs typeface="Arial"/>
                <a:sym typeface="Arial"/>
              </a:rPr>
              <a:t>id=5</a:t>
            </a:r>
            <a:endParaRPr/>
          </a:p>
        </p:txBody>
      </p:sp>
      <p:sp>
        <p:nvSpPr>
          <p:cNvPr id="2795" name="Google Shape;2795;p74"/>
          <p:cNvSpPr/>
          <p:nvPr/>
        </p:nvSpPr>
        <p:spPr>
          <a:xfrm flipH="1">
            <a:off x="7578044" y="1431395"/>
            <a:ext cx="48877" cy="227615"/>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796" name="Google Shape;2796;p74"/>
          <p:cNvCxnSpPr/>
          <p:nvPr/>
        </p:nvCxnSpPr>
        <p:spPr>
          <a:xfrm>
            <a:off x="8227647" y="1428619"/>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2797" name="Google Shape;2797;p74"/>
          <p:cNvCxnSpPr/>
          <p:nvPr/>
        </p:nvCxnSpPr>
        <p:spPr>
          <a:xfrm>
            <a:off x="8247078" y="1596497"/>
            <a:ext cx="6839" cy="153778"/>
          </a:xfrm>
          <a:prstGeom prst="straightConnector1">
            <a:avLst/>
          </a:prstGeom>
          <a:noFill/>
          <a:ln cap="flat" cmpd="sng" w="9525">
            <a:solidFill>
              <a:srgbClr val="1CB7E8"/>
            </a:solidFill>
            <a:prstDash val="solid"/>
            <a:round/>
            <a:headEnd len="sm" w="sm" type="none"/>
            <a:tailEnd len="sm" w="sm" type="none"/>
          </a:ln>
        </p:spPr>
      </p:cxnSp>
      <p:sp>
        <p:nvSpPr>
          <p:cNvPr id="2798" name="Google Shape;2798;p74"/>
          <p:cNvSpPr/>
          <p:nvPr/>
        </p:nvSpPr>
        <p:spPr>
          <a:xfrm>
            <a:off x="8240730" y="158530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799" name="Google Shape;2799;p74"/>
          <p:cNvSpPr/>
          <p:nvPr/>
        </p:nvSpPr>
        <p:spPr>
          <a:xfrm>
            <a:off x="8256348" y="1759193"/>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00" name="Google Shape;2800;p74"/>
          <p:cNvSpPr/>
          <p:nvPr/>
        </p:nvSpPr>
        <p:spPr>
          <a:xfrm>
            <a:off x="8221564" y="1419161"/>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801" name="Google Shape;2801;p74"/>
          <p:cNvCxnSpPr/>
          <p:nvPr/>
        </p:nvCxnSpPr>
        <p:spPr>
          <a:xfrm>
            <a:off x="5726121" y="2770630"/>
            <a:ext cx="5040000" cy="0"/>
          </a:xfrm>
          <a:prstGeom prst="straightConnector1">
            <a:avLst/>
          </a:prstGeom>
          <a:noFill/>
          <a:ln cap="flat" cmpd="sng" w="9525">
            <a:solidFill>
              <a:schemeClr val="accent4"/>
            </a:solidFill>
            <a:prstDash val="solid"/>
            <a:round/>
            <a:headEnd len="sm" w="sm" type="none"/>
            <a:tailEnd len="sm" w="sm" type="none"/>
          </a:ln>
        </p:spPr>
      </p:cxnSp>
      <p:cxnSp>
        <p:nvCxnSpPr>
          <p:cNvPr id="2802" name="Google Shape;2802;p74"/>
          <p:cNvCxnSpPr/>
          <p:nvPr/>
        </p:nvCxnSpPr>
        <p:spPr>
          <a:xfrm>
            <a:off x="5726121" y="4256530"/>
            <a:ext cx="5040000" cy="0"/>
          </a:xfrm>
          <a:prstGeom prst="straightConnector1">
            <a:avLst/>
          </a:prstGeom>
          <a:noFill/>
          <a:ln cap="flat" cmpd="sng" w="9525">
            <a:solidFill>
              <a:schemeClr val="accent4"/>
            </a:solidFill>
            <a:prstDash val="solid"/>
            <a:round/>
            <a:headEnd len="sm" w="sm" type="none"/>
            <a:tailEnd len="sm" w="sm" type="none"/>
          </a:ln>
        </p:spPr>
      </p:cxnSp>
      <p:cxnSp>
        <p:nvCxnSpPr>
          <p:cNvPr id="2803" name="Google Shape;2803;p74"/>
          <p:cNvCxnSpPr/>
          <p:nvPr/>
        </p:nvCxnSpPr>
        <p:spPr>
          <a:xfrm>
            <a:off x="250422" y="4627381"/>
            <a:ext cx="4356000" cy="0"/>
          </a:xfrm>
          <a:prstGeom prst="straightConnector1">
            <a:avLst/>
          </a:prstGeom>
          <a:noFill/>
          <a:ln cap="flat" cmpd="sng" w="9525">
            <a:solidFill>
              <a:schemeClr val="accent4"/>
            </a:solidFill>
            <a:prstDash val="solid"/>
            <a:round/>
            <a:headEnd len="sm" w="sm" type="none"/>
            <a:tailEnd len="sm" w="sm" type="none"/>
          </a:ln>
        </p:spPr>
      </p:cxnSp>
      <p:cxnSp>
        <p:nvCxnSpPr>
          <p:cNvPr id="2804" name="Google Shape;2804;p74"/>
          <p:cNvCxnSpPr/>
          <p:nvPr/>
        </p:nvCxnSpPr>
        <p:spPr>
          <a:xfrm>
            <a:off x="1687536" y="5499935"/>
            <a:ext cx="177355" cy="0"/>
          </a:xfrm>
          <a:prstGeom prst="straightConnector1">
            <a:avLst/>
          </a:prstGeom>
          <a:noFill/>
          <a:ln cap="flat" cmpd="sng" w="9525">
            <a:solidFill>
              <a:srgbClr val="0070C0"/>
            </a:solidFill>
            <a:prstDash val="solid"/>
            <a:round/>
            <a:headEnd len="sm" w="sm" type="none"/>
            <a:tailEnd len="sm" w="sm" type="none"/>
          </a:ln>
        </p:spPr>
      </p:cxnSp>
      <p:cxnSp>
        <p:nvCxnSpPr>
          <p:cNvPr id="2805" name="Google Shape;2805;p74"/>
          <p:cNvCxnSpPr/>
          <p:nvPr/>
        </p:nvCxnSpPr>
        <p:spPr>
          <a:xfrm flipH="1" rot="10800000">
            <a:off x="1661685" y="550935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806" name="Google Shape;2806;p74"/>
          <p:cNvCxnSpPr/>
          <p:nvPr/>
        </p:nvCxnSpPr>
        <p:spPr>
          <a:xfrm flipH="1" rot="10800000">
            <a:off x="1630800" y="590751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807" name="Google Shape;2807;p74"/>
          <p:cNvCxnSpPr/>
          <p:nvPr/>
        </p:nvCxnSpPr>
        <p:spPr>
          <a:xfrm rot="10800000">
            <a:off x="1657530" y="5707079"/>
            <a:ext cx="0" cy="186820"/>
          </a:xfrm>
          <a:prstGeom prst="straightConnector1">
            <a:avLst/>
          </a:prstGeom>
          <a:noFill/>
          <a:ln cap="flat" cmpd="sng" w="9525">
            <a:solidFill>
              <a:srgbClr val="92D050"/>
            </a:solidFill>
            <a:prstDash val="solid"/>
            <a:round/>
            <a:headEnd len="sm" w="sm" type="none"/>
            <a:tailEnd len="sm" w="sm" type="none"/>
          </a:ln>
        </p:spPr>
      </p:cxnSp>
      <p:cxnSp>
        <p:nvCxnSpPr>
          <p:cNvPr id="2808" name="Google Shape;2808;p74"/>
          <p:cNvCxnSpPr/>
          <p:nvPr/>
        </p:nvCxnSpPr>
        <p:spPr>
          <a:xfrm rot="10800000">
            <a:off x="1881856" y="550815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809" name="Google Shape;2809;p74"/>
          <p:cNvCxnSpPr/>
          <p:nvPr/>
        </p:nvCxnSpPr>
        <p:spPr>
          <a:xfrm rot="10800000">
            <a:off x="1911116" y="569835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810" name="Google Shape;2810;p74"/>
          <p:cNvCxnSpPr/>
          <p:nvPr/>
        </p:nvCxnSpPr>
        <p:spPr>
          <a:xfrm flipH="1" rot="10800000">
            <a:off x="1787893" y="512819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811" name="Google Shape;2811;p74"/>
          <p:cNvCxnSpPr/>
          <p:nvPr/>
        </p:nvCxnSpPr>
        <p:spPr>
          <a:xfrm flipH="1" rot="10800000">
            <a:off x="1650855" y="590751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812" name="Google Shape;2812;p74"/>
          <p:cNvCxnSpPr/>
          <p:nvPr/>
        </p:nvCxnSpPr>
        <p:spPr>
          <a:xfrm rot="10800000">
            <a:off x="1911084" y="589343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813" name="Google Shape;2813;p74"/>
          <p:cNvCxnSpPr/>
          <p:nvPr/>
        </p:nvCxnSpPr>
        <p:spPr>
          <a:xfrm rot="10800000">
            <a:off x="1917790" y="589343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814" name="Google Shape;2814;p74"/>
          <p:cNvCxnSpPr/>
          <p:nvPr/>
        </p:nvCxnSpPr>
        <p:spPr>
          <a:xfrm flipH="1" rot="10800000">
            <a:off x="1649567" y="513109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815" name="Google Shape;2815;p74"/>
          <p:cNvCxnSpPr/>
          <p:nvPr/>
        </p:nvCxnSpPr>
        <p:spPr>
          <a:xfrm>
            <a:off x="1937924" y="5131100"/>
            <a:ext cx="144925" cy="12153"/>
          </a:xfrm>
          <a:prstGeom prst="straightConnector1">
            <a:avLst/>
          </a:prstGeom>
          <a:noFill/>
          <a:ln cap="flat" cmpd="sng" w="9525">
            <a:solidFill>
              <a:srgbClr val="128CB2"/>
            </a:solidFill>
            <a:prstDash val="solid"/>
            <a:round/>
            <a:headEnd len="sm" w="sm" type="none"/>
            <a:tailEnd len="sm" w="sm" type="none"/>
          </a:ln>
        </p:spPr>
      </p:cxnSp>
      <p:cxnSp>
        <p:nvCxnSpPr>
          <p:cNvPr id="2816" name="Google Shape;2816;p74"/>
          <p:cNvCxnSpPr/>
          <p:nvPr/>
        </p:nvCxnSpPr>
        <p:spPr>
          <a:xfrm flipH="1">
            <a:off x="1940043" y="5158473"/>
            <a:ext cx="138405" cy="21162"/>
          </a:xfrm>
          <a:prstGeom prst="straightConnector1">
            <a:avLst/>
          </a:prstGeom>
          <a:noFill/>
          <a:ln cap="flat" cmpd="sng" w="9525">
            <a:solidFill>
              <a:srgbClr val="1CB7E8"/>
            </a:solidFill>
            <a:prstDash val="solid"/>
            <a:round/>
            <a:headEnd len="sm" w="sm" type="none"/>
            <a:tailEnd len="sm" w="sm" type="none"/>
          </a:ln>
        </p:spPr>
      </p:cxnSp>
      <p:cxnSp>
        <p:nvCxnSpPr>
          <p:cNvPr id="2817" name="Google Shape;2817;p74"/>
          <p:cNvCxnSpPr/>
          <p:nvPr/>
        </p:nvCxnSpPr>
        <p:spPr>
          <a:xfrm>
            <a:off x="1811520" y="5131100"/>
            <a:ext cx="111053" cy="0"/>
          </a:xfrm>
          <a:prstGeom prst="straightConnector1">
            <a:avLst/>
          </a:prstGeom>
          <a:noFill/>
          <a:ln cap="flat" cmpd="sng" w="9525">
            <a:solidFill>
              <a:srgbClr val="050EBB"/>
            </a:solidFill>
            <a:prstDash val="solid"/>
            <a:round/>
            <a:headEnd len="sm" w="sm" type="none"/>
            <a:tailEnd len="sm" w="sm" type="none"/>
          </a:ln>
        </p:spPr>
      </p:cxnSp>
      <p:cxnSp>
        <p:nvCxnSpPr>
          <p:cNvPr id="2818" name="Google Shape;2818;p74"/>
          <p:cNvCxnSpPr/>
          <p:nvPr/>
        </p:nvCxnSpPr>
        <p:spPr>
          <a:xfrm flipH="1" rot="10800000">
            <a:off x="1514400" y="5161372"/>
            <a:ext cx="119792" cy="10855"/>
          </a:xfrm>
          <a:prstGeom prst="straightConnector1">
            <a:avLst/>
          </a:prstGeom>
          <a:noFill/>
          <a:ln cap="flat" cmpd="sng" w="9525">
            <a:solidFill>
              <a:srgbClr val="1722F9"/>
            </a:solidFill>
            <a:prstDash val="solid"/>
            <a:round/>
            <a:headEnd len="sm" w="sm" type="none"/>
            <a:tailEnd len="sm" w="sm" type="none"/>
          </a:ln>
        </p:spPr>
      </p:cxnSp>
      <p:cxnSp>
        <p:nvCxnSpPr>
          <p:cNvPr id="2819" name="Google Shape;2819;p74"/>
          <p:cNvCxnSpPr/>
          <p:nvPr/>
        </p:nvCxnSpPr>
        <p:spPr>
          <a:xfrm rot="10800000">
            <a:off x="1524260" y="5180040"/>
            <a:ext cx="116427" cy="12778"/>
          </a:xfrm>
          <a:prstGeom prst="straightConnector1">
            <a:avLst/>
          </a:prstGeom>
          <a:noFill/>
          <a:ln cap="flat" cmpd="sng" w="9525">
            <a:solidFill>
              <a:srgbClr val="7178FB"/>
            </a:solidFill>
            <a:prstDash val="solid"/>
            <a:round/>
            <a:headEnd len="sm" w="sm" type="none"/>
            <a:tailEnd len="sm" w="sm" type="none"/>
          </a:ln>
        </p:spPr>
      </p:cxnSp>
      <p:cxnSp>
        <p:nvCxnSpPr>
          <p:cNvPr id="2820" name="Google Shape;2820;p74"/>
          <p:cNvCxnSpPr/>
          <p:nvPr/>
        </p:nvCxnSpPr>
        <p:spPr>
          <a:xfrm flipH="1" rot="10800000">
            <a:off x="1798494" y="502544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821" name="Google Shape;2821;p74"/>
          <p:cNvCxnSpPr/>
          <p:nvPr/>
        </p:nvCxnSpPr>
        <p:spPr>
          <a:xfrm flipH="1" rot="10800000">
            <a:off x="1710175" y="5016359"/>
            <a:ext cx="112756" cy="14896"/>
          </a:xfrm>
          <a:prstGeom prst="straightConnector1">
            <a:avLst/>
          </a:prstGeom>
          <a:noFill/>
          <a:ln cap="flat" cmpd="sng" w="9525">
            <a:solidFill>
              <a:srgbClr val="D059F5"/>
            </a:solidFill>
            <a:prstDash val="solid"/>
            <a:round/>
            <a:headEnd len="sm" w="sm" type="none"/>
            <a:tailEnd len="sm" w="sm" type="none"/>
          </a:ln>
        </p:spPr>
      </p:cxnSp>
      <p:sp>
        <p:nvSpPr>
          <p:cNvPr id="2822" name="Google Shape;2822;p74"/>
          <p:cNvSpPr/>
          <p:nvPr/>
        </p:nvSpPr>
        <p:spPr>
          <a:xfrm>
            <a:off x="2082849" y="5152081"/>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23" name="Google Shape;2823;p74"/>
          <p:cNvSpPr/>
          <p:nvPr/>
        </p:nvSpPr>
        <p:spPr>
          <a:xfrm>
            <a:off x="1921288" y="5173041"/>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24" name="Google Shape;2824;p74"/>
          <p:cNvSpPr/>
          <p:nvPr/>
        </p:nvSpPr>
        <p:spPr>
          <a:xfrm>
            <a:off x="1931841" y="5121642"/>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25" name="Google Shape;2825;p74"/>
          <p:cNvSpPr/>
          <p:nvPr/>
        </p:nvSpPr>
        <p:spPr>
          <a:xfrm>
            <a:off x="1827257" y="500976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26" name="Google Shape;2826;p74"/>
          <p:cNvSpPr/>
          <p:nvPr/>
        </p:nvSpPr>
        <p:spPr>
          <a:xfrm>
            <a:off x="1691858" y="502848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27" name="Google Shape;2827;p74"/>
          <p:cNvSpPr/>
          <p:nvPr/>
        </p:nvSpPr>
        <p:spPr>
          <a:xfrm>
            <a:off x="1634094" y="514787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28" name="Google Shape;2828;p74"/>
          <p:cNvSpPr/>
          <p:nvPr/>
        </p:nvSpPr>
        <p:spPr>
          <a:xfrm>
            <a:off x="1512126" y="5177658"/>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29" name="Google Shape;2829;p74"/>
          <p:cNvSpPr/>
          <p:nvPr/>
        </p:nvSpPr>
        <p:spPr>
          <a:xfrm>
            <a:off x="1645257" y="5187465"/>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0" name="Google Shape;2830;p74"/>
          <p:cNvSpPr/>
          <p:nvPr/>
        </p:nvSpPr>
        <p:spPr>
          <a:xfrm>
            <a:off x="1784207" y="511795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1" name="Google Shape;2831;p74"/>
          <p:cNvSpPr/>
          <p:nvPr/>
        </p:nvSpPr>
        <p:spPr>
          <a:xfrm>
            <a:off x="1796511" y="547509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2" name="Google Shape;2832;p74"/>
          <p:cNvSpPr/>
          <p:nvPr/>
        </p:nvSpPr>
        <p:spPr>
          <a:xfrm>
            <a:off x="1876767" y="548929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3" name="Google Shape;2833;p74"/>
          <p:cNvSpPr/>
          <p:nvPr/>
        </p:nvSpPr>
        <p:spPr>
          <a:xfrm>
            <a:off x="1668535" y="549277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4" name="Google Shape;2834;p74"/>
          <p:cNvSpPr/>
          <p:nvPr/>
        </p:nvSpPr>
        <p:spPr>
          <a:xfrm>
            <a:off x="1916526" y="568460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5" name="Google Shape;2835;p74"/>
          <p:cNvSpPr/>
          <p:nvPr/>
        </p:nvSpPr>
        <p:spPr>
          <a:xfrm>
            <a:off x="1642608" y="569332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6" name="Google Shape;2836;p74"/>
          <p:cNvSpPr/>
          <p:nvPr/>
        </p:nvSpPr>
        <p:spPr>
          <a:xfrm>
            <a:off x="1901885" y="588149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7" name="Google Shape;2837;p74"/>
          <p:cNvSpPr/>
          <p:nvPr/>
        </p:nvSpPr>
        <p:spPr>
          <a:xfrm>
            <a:off x="1979812" y="593625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8" name="Google Shape;2838;p74"/>
          <p:cNvSpPr/>
          <p:nvPr/>
        </p:nvSpPr>
        <p:spPr>
          <a:xfrm>
            <a:off x="1933190" y="597193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9" name="Google Shape;2839;p74"/>
          <p:cNvSpPr/>
          <p:nvPr/>
        </p:nvSpPr>
        <p:spPr>
          <a:xfrm>
            <a:off x="1645042" y="589634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40" name="Google Shape;2840;p74"/>
          <p:cNvSpPr/>
          <p:nvPr/>
        </p:nvSpPr>
        <p:spPr>
          <a:xfrm>
            <a:off x="1608044" y="596340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41" name="Google Shape;2841;p74"/>
          <p:cNvSpPr/>
          <p:nvPr/>
        </p:nvSpPr>
        <p:spPr>
          <a:xfrm>
            <a:off x="1649745" y="597076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842" name="Google Shape;2842;p74"/>
          <p:cNvCxnSpPr/>
          <p:nvPr/>
        </p:nvCxnSpPr>
        <p:spPr>
          <a:xfrm>
            <a:off x="250422" y="6113281"/>
            <a:ext cx="4356000" cy="0"/>
          </a:xfrm>
          <a:prstGeom prst="straightConnector1">
            <a:avLst/>
          </a:prstGeom>
          <a:noFill/>
          <a:ln cap="flat" cmpd="sng" w="9525">
            <a:solidFill>
              <a:schemeClr val="accent4"/>
            </a:solidFill>
            <a:prstDash val="solid"/>
            <a:round/>
            <a:headEnd len="sm" w="sm" type="none"/>
            <a:tailEnd len="sm" w="sm" type="none"/>
          </a:ln>
        </p:spPr>
      </p:cxnSp>
      <p:cxnSp>
        <p:nvCxnSpPr>
          <p:cNvPr id="2843" name="Google Shape;2843;p74"/>
          <p:cNvCxnSpPr/>
          <p:nvPr/>
        </p:nvCxnSpPr>
        <p:spPr>
          <a:xfrm>
            <a:off x="3542830" y="5499935"/>
            <a:ext cx="177355" cy="0"/>
          </a:xfrm>
          <a:prstGeom prst="straightConnector1">
            <a:avLst/>
          </a:prstGeom>
          <a:noFill/>
          <a:ln cap="flat" cmpd="sng" w="9525">
            <a:solidFill>
              <a:srgbClr val="0070C0"/>
            </a:solidFill>
            <a:prstDash val="solid"/>
            <a:round/>
            <a:headEnd len="sm" w="sm" type="none"/>
            <a:tailEnd len="sm" w="sm" type="none"/>
          </a:ln>
        </p:spPr>
      </p:cxnSp>
      <p:cxnSp>
        <p:nvCxnSpPr>
          <p:cNvPr id="2844" name="Google Shape;2844;p74"/>
          <p:cNvCxnSpPr/>
          <p:nvPr/>
        </p:nvCxnSpPr>
        <p:spPr>
          <a:xfrm flipH="1" rot="10800000">
            <a:off x="3516979" y="550935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845" name="Google Shape;2845;p74"/>
          <p:cNvCxnSpPr/>
          <p:nvPr/>
        </p:nvCxnSpPr>
        <p:spPr>
          <a:xfrm flipH="1" rot="10800000">
            <a:off x="3486094" y="590751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846" name="Google Shape;2846;p74"/>
          <p:cNvCxnSpPr/>
          <p:nvPr/>
        </p:nvCxnSpPr>
        <p:spPr>
          <a:xfrm rot="10800000">
            <a:off x="3512824" y="5707079"/>
            <a:ext cx="0" cy="186820"/>
          </a:xfrm>
          <a:prstGeom prst="straightConnector1">
            <a:avLst/>
          </a:prstGeom>
          <a:noFill/>
          <a:ln cap="flat" cmpd="sng" w="9525">
            <a:solidFill>
              <a:srgbClr val="92D050"/>
            </a:solidFill>
            <a:prstDash val="solid"/>
            <a:round/>
            <a:headEnd len="sm" w="sm" type="none"/>
            <a:tailEnd len="sm" w="sm" type="none"/>
          </a:ln>
        </p:spPr>
      </p:cxnSp>
      <p:cxnSp>
        <p:nvCxnSpPr>
          <p:cNvPr id="2847" name="Google Shape;2847;p74"/>
          <p:cNvCxnSpPr/>
          <p:nvPr/>
        </p:nvCxnSpPr>
        <p:spPr>
          <a:xfrm rot="10800000">
            <a:off x="3737150" y="550815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848" name="Google Shape;2848;p74"/>
          <p:cNvCxnSpPr/>
          <p:nvPr/>
        </p:nvCxnSpPr>
        <p:spPr>
          <a:xfrm rot="10800000">
            <a:off x="3766410" y="569835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849" name="Google Shape;2849;p74"/>
          <p:cNvCxnSpPr/>
          <p:nvPr/>
        </p:nvCxnSpPr>
        <p:spPr>
          <a:xfrm flipH="1" rot="10800000">
            <a:off x="3643187" y="512819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850" name="Google Shape;2850;p74"/>
          <p:cNvCxnSpPr/>
          <p:nvPr/>
        </p:nvCxnSpPr>
        <p:spPr>
          <a:xfrm flipH="1" rot="10800000">
            <a:off x="3506149" y="590751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851" name="Google Shape;2851;p74"/>
          <p:cNvCxnSpPr/>
          <p:nvPr/>
        </p:nvCxnSpPr>
        <p:spPr>
          <a:xfrm rot="10800000">
            <a:off x="3766378" y="589343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852" name="Google Shape;2852;p74"/>
          <p:cNvCxnSpPr/>
          <p:nvPr/>
        </p:nvCxnSpPr>
        <p:spPr>
          <a:xfrm rot="10800000">
            <a:off x="3773084" y="589343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853" name="Google Shape;2853;p74"/>
          <p:cNvCxnSpPr/>
          <p:nvPr/>
        </p:nvCxnSpPr>
        <p:spPr>
          <a:xfrm flipH="1" rot="10800000">
            <a:off x="3504861" y="513109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854" name="Google Shape;2854;p74"/>
          <p:cNvCxnSpPr/>
          <p:nvPr/>
        </p:nvCxnSpPr>
        <p:spPr>
          <a:xfrm>
            <a:off x="3793218" y="5131101"/>
            <a:ext cx="174833" cy="42"/>
          </a:xfrm>
          <a:prstGeom prst="straightConnector1">
            <a:avLst/>
          </a:prstGeom>
          <a:noFill/>
          <a:ln cap="flat" cmpd="sng" w="9525">
            <a:solidFill>
              <a:srgbClr val="128CB2"/>
            </a:solidFill>
            <a:prstDash val="solid"/>
            <a:round/>
            <a:headEnd len="sm" w="sm" type="none"/>
            <a:tailEnd len="sm" w="sm" type="none"/>
          </a:ln>
        </p:spPr>
      </p:cxnSp>
      <p:cxnSp>
        <p:nvCxnSpPr>
          <p:cNvPr id="2855" name="Google Shape;2855;p74"/>
          <p:cNvCxnSpPr/>
          <p:nvPr/>
        </p:nvCxnSpPr>
        <p:spPr>
          <a:xfrm>
            <a:off x="3993311" y="5130718"/>
            <a:ext cx="158749" cy="211"/>
          </a:xfrm>
          <a:prstGeom prst="straightConnector1">
            <a:avLst/>
          </a:prstGeom>
          <a:noFill/>
          <a:ln cap="flat" cmpd="sng" w="9525">
            <a:solidFill>
              <a:srgbClr val="1CB7E8"/>
            </a:solidFill>
            <a:prstDash val="solid"/>
            <a:round/>
            <a:headEnd len="sm" w="sm" type="none"/>
            <a:tailEnd len="sm" w="sm" type="none"/>
          </a:ln>
        </p:spPr>
      </p:cxnSp>
      <p:cxnSp>
        <p:nvCxnSpPr>
          <p:cNvPr id="2856" name="Google Shape;2856;p74"/>
          <p:cNvCxnSpPr/>
          <p:nvPr/>
        </p:nvCxnSpPr>
        <p:spPr>
          <a:xfrm>
            <a:off x="3666814" y="5131100"/>
            <a:ext cx="111053" cy="0"/>
          </a:xfrm>
          <a:prstGeom prst="straightConnector1">
            <a:avLst/>
          </a:prstGeom>
          <a:noFill/>
          <a:ln cap="flat" cmpd="sng" w="9525">
            <a:solidFill>
              <a:srgbClr val="050EBB"/>
            </a:solidFill>
            <a:prstDash val="solid"/>
            <a:round/>
            <a:headEnd len="sm" w="sm" type="none"/>
            <a:tailEnd len="sm" w="sm" type="none"/>
          </a:ln>
        </p:spPr>
      </p:cxnSp>
      <p:cxnSp>
        <p:nvCxnSpPr>
          <p:cNvPr id="2857" name="Google Shape;2857;p74"/>
          <p:cNvCxnSpPr/>
          <p:nvPr/>
        </p:nvCxnSpPr>
        <p:spPr>
          <a:xfrm>
            <a:off x="3311796" y="5161371"/>
            <a:ext cx="177690" cy="1"/>
          </a:xfrm>
          <a:prstGeom prst="straightConnector1">
            <a:avLst/>
          </a:prstGeom>
          <a:noFill/>
          <a:ln cap="flat" cmpd="sng" w="9525">
            <a:solidFill>
              <a:srgbClr val="1722F9"/>
            </a:solidFill>
            <a:prstDash val="solid"/>
            <a:round/>
            <a:headEnd len="sm" w="sm" type="none"/>
            <a:tailEnd len="sm" w="sm" type="none"/>
          </a:ln>
        </p:spPr>
      </p:cxnSp>
      <p:cxnSp>
        <p:nvCxnSpPr>
          <p:cNvPr id="2858" name="Google Shape;2858;p74"/>
          <p:cNvCxnSpPr/>
          <p:nvPr/>
        </p:nvCxnSpPr>
        <p:spPr>
          <a:xfrm rot="10800000">
            <a:off x="3123835" y="5164928"/>
            <a:ext cx="151512" cy="0"/>
          </a:xfrm>
          <a:prstGeom prst="straightConnector1">
            <a:avLst/>
          </a:prstGeom>
          <a:noFill/>
          <a:ln cap="flat" cmpd="sng" w="9525">
            <a:solidFill>
              <a:srgbClr val="7178FB"/>
            </a:solidFill>
            <a:prstDash val="solid"/>
            <a:round/>
            <a:headEnd len="sm" w="sm" type="none"/>
            <a:tailEnd len="sm" w="sm" type="none"/>
          </a:ln>
        </p:spPr>
      </p:cxnSp>
      <p:cxnSp>
        <p:nvCxnSpPr>
          <p:cNvPr id="2859" name="Google Shape;2859;p74"/>
          <p:cNvCxnSpPr/>
          <p:nvPr/>
        </p:nvCxnSpPr>
        <p:spPr>
          <a:xfrm flipH="1" rot="10800000">
            <a:off x="3653788" y="502544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860" name="Google Shape;2860;p74"/>
          <p:cNvCxnSpPr/>
          <p:nvPr/>
        </p:nvCxnSpPr>
        <p:spPr>
          <a:xfrm flipH="1" rot="10800000">
            <a:off x="3565469" y="5016359"/>
            <a:ext cx="112756" cy="14896"/>
          </a:xfrm>
          <a:prstGeom prst="straightConnector1">
            <a:avLst/>
          </a:prstGeom>
          <a:noFill/>
          <a:ln cap="flat" cmpd="sng" w="9525">
            <a:solidFill>
              <a:srgbClr val="D059F5"/>
            </a:solidFill>
            <a:prstDash val="solid"/>
            <a:round/>
            <a:headEnd len="sm" w="sm" type="none"/>
            <a:tailEnd len="sm" w="sm" type="none"/>
          </a:ln>
        </p:spPr>
      </p:cxnSp>
      <p:sp>
        <p:nvSpPr>
          <p:cNvPr id="2861" name="Google Shape;2861;p74"/>
          <p:cNvSpPr/>
          <p:nvPr/>
        </p:nvSpPr>
        <p:spPr>
          <a:xfrm>
            <a:off x="3973446" y="5130929"/>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62" name="Google Shape;2862;p74"/>
          <p:cNvSpPr/>
          <p:nvPr/>
        </p:nvSpPr>
        <p:spPr>
          <a:xfrm>
            <a:off x="4169071" y="5121642"/>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63" name="Google Shape;2863;p74"/>
          <p:cNvSpPr/>
          <p:nvPr/>
        </p:nvSpPr>
        <p:spPr>
          <a:xfrm>
            <a:off x="3787135" y="5121642"/>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64" name="Google Shape;2864;p74"/>
          <p:cNvSpPr/>
          <p:nvPr/>
        </p:nvSpPr>
        <p:spPr>
          <a:xfrm>
            <a:off x="3682551" y="500976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65" name="Google Shape;2865;p74"/>
          <p:cNvSpPr/>
          <p:nvPr/>
        </p:nvSpPr>
        <p:spPr>
          <a:xfrm>
            <a:off x="3547152" y="502848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66" name="Google Shape;2866;p74"/>
          <p:cNvSpPr/>
          <p:nvPr/>
        </p:nvSpPr>
        <p:spPr>
          <a:xfrm>
            <a:off x="3489388" y="514787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67" name="Google Shape;2867;p74"/>
          <p:cNvSpPr/>
          <p:nvPr/>
        </p:nvSpPr>
        <p:spPr>
          <a:xfrm>
            <a:off x="3290722" y="5154464"/>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68" name="Google Shape;2868;p74"/>
          <p:cNvSpPr/>
          <p:nvPr/>
        </p:nvSpPr>
        <p:spPr>
          <a:xfrm>
            <a:off x="3103741" y="516644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69" name="Google Shape;2869;p74"/>
          <p:cNvSpPr/>
          <p:nvPr/>
        </p:nvSpPr>
        <p:spPr>
          <a:xfrm>
            <a:off x="3639501" y="511795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0" name="Google Shape;2870;p74"/>
          <p:cNvSpPr/>
          <p:nvPr/>
        </p:nvSpPr>
        <p:spPr>
          <a:xfrm>
            <a:off x="3651805" y="547509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1" name="Google Shape;2871;p74"/>
          <p:cNvSpPr/>
          <p:nvPr/>
        </p:nvSpPr>
        <p:spPr>
          <a:xfrm>
            <a:off x="3732061" y="548929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2" name="Google Shape;2872;p74"/>
          <p:cNvSpPr/>
          <p:nvPr/>
        </p:nvSpPr>
        <p:spPr>
          <a:xfrm>
            <a:off x="3523829" y="549277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3" name="Google Shape;2873;p74"/>
          <p:cNvSpPr/>
          <p:nvPr/>
        </p:nvSpPr>
        <p:spPr>
          <a:xfrm>
            <a:off x="3771820" y="568460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4" name="Google Shape;2874;p74"/>
          <p:cNvSpPr/>
          <p:nvPr/>
        </p:nvSpPr>
        <p:spPr>
          <a:xfrm>
            <a:off x="3497902" y="569332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5" name="Google Shape;2875;p74"/>
          <p:cNvSpPr/>
          <p:nvPr/>
        </p:nvSpPr>
        <p:spPr>
          <a:xfrm>
            <a:off x="3757179" y="588149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6" name="Google Shape;2876;p74"/>
          <p:cNvSpPr/>
          <p:nvPr/>
        </p:nvSpPr>
        <p:spPr>
          <a:xfrm>
            <a:off x="3835106" y="593625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7" name="Google Shape;2877;p74"/>
          <p:cNvSpPr/>
          <p:nvPr/>
        </p:nvSpPr>
        <p:spPr>
          <a:xfrm>
            <a:off x="3788484" y="597193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8" name="Google Shape;2878;p74"/>
          <p:cNvSpPr/>
          <p:nvPr/>
        </p:nvSpPr>
        <p:spPr>
          <a:xfrm>
            <a:off x="3500336" y="589634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79" name="Google Shape;2879;p74"/>
          <p:cNvSpPr/>
          <p:nvPr/>
        </p:nvSpPr>
        <p:spPr>
          <a:xfrm>
            <a:off x="3463338" y="596340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80" name="Google Shape;2880;p74"/>
          <p:cNvSpPr/>
          <p:nvPr/>
        </p:nvSpPr>
        <p:spPr>
          <a:xfrm>
            <a:off x="3505039" y="597076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881" name="Google Shape;2881;p74"/>
          <p:cNvCxnSpPr/>
          <p:nvPr/>
        </p:nvCxnSpPr>
        <p:spPr>
          <a:xfrm>
            <a:off x="5726121" y="4631390"/>
            <a:ext cx="5040000" cy="0"/>
          </a:xfrm>
          <a:prstGeom prst="straightConnector1">
            <a:avLst/>
          </a:prstGeom>
          <a:noFill/>
          <a:ln cap="flat" cmpd="sng" w="9525">
            <a:solidFill>
              <a:schemeClr val="accent4"/>
            </a:solidFill>
            <a:prstDash val="solid"/>
            <a:round/>
            <a:headEnd len="sm" w="sm" type="none"/>
            <a:tailEnd len="sm" w="sm" type="none"/>
          </a:ln>
        </p:spPr>
      </p:cxnSp>
      <p:cxnSp>
        <p:nvCxnSpPr>
          <p:cNvPr id="2882" name="Google Shape;2882;p74"/>
          <p:cNvCxnSpPr/>
          <p:nvPr/>
        </p:nvCxnSpPr>
        <p:spPr>
          <a:xfrm>
            <a:off x="5726121" y="6117290"/>
            <a:ext cx="5040000" cy="0"/>
          </a:xfrm>
          <a:prstGeom prst="straightConnector1">
            <a:avLst/>
          </a:prstGeom>
          <a:noFill/>
          <a:ln cap="flat" cmpd="sng" w="9525">
            <a:solidFill>
              <a:schemeClr val="accent4"/>
            </a:solidFill>
            <a:prstDash val="solid"/>
            <a:round/>
            <a:headEnd len="sm" w="sm" type="none"/>
            <a:tailEnd len="sm" w="sm" type="none"/>
          </a:ln>
        </p:spPr>
      </p:cxnSp>
      <p:cxnSp>
        <p:nvCxnSpPr>
          <p:cNvPr id="2883" name="Google Shape;2883;p74"/>
          <p:cNvCxnSpPr/>
          <p:nvPr/>
        </p:nvCxnSpPr>
        <p:spPr>
          <a:xfrm>
            <a:off x="6827143" y="5503944"/>
            <a:ext cx="177355" cy="0"/>
          </a:xfrm>
          <a:prstGeom prst="straightConnector1">
            <a:avLst/>
          </a:prstGeom>
          <a:noFill/>
          <a:ln cap="flat" cmpd="sng" w="9525">
            <a:solidFill>
              <a:srgbClr val="0070C0"/>
            </a:solidFill>
            <a:prstDash val="solid"/>
            <a:round/>
            <a:headEnd len="sm" w="sm" type="none"/>
            <a:tailEnd len="sm" w="sm" type="none"/>
          </a:ln>
        </p:spPr>
      </p:cxnSp>
      <p:cxnSp>
        <p:nvCxnSpPr>
          <p:cNvPr id="2884" name="Google Shape;2884;p74"/>
          <p:cNvCxnSpPr/>
          <p:nvPr/>
        </p:nvCxnSpPr>
        <p:spPr>
          <a:xfrm flipH="1" rot="10800000">
            <a:off x="6801292" y="5513365"/>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885" name="Google Shape;2885;p74"/>
          <p:cNvCxnSpPr/>
          <p:nvPr/>
        </p:nvCxnSpPr>
        <p:spPr>
          <a:xfrm flipH="1" rot="10800000">
            <a:off x="6770407" y="5911521"/>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886" name="Google Shape;2886;p74"/>
          <p:cNvCxnSpPr/>
          <p:nvPr/>
        </p:nvCxnSpPr>
        <p:spPr>
          <a:xfrm rot="10800000">
            <a:off x="6797137" y="5711088"/>
            <a:ext cx="0" cy="186820"/>
          </a:xfrm>
          <a:prstGeom prst="straightConnector1">
            <a:avLst/>
          </a:prstGeom>
          <a:noFill/>
          <a:ln cap="flat" cmpd="sng" w="9525">
            <a:solidFill>
              <a:srgbClr val="92D050"/>
            </a:solidFill>
            <a:prstDash val="solid"/>
            <a:round/>
            <a:headEnd len="sm" w="sm" type="none"/>
            <a:tailEnd len="sm" w="sm" type="none"/>
          </a:ln>
        </p:spPr>
      </p:cxnSp>
      <p:cxnSp>
        <p:nvCxnSpPr>
          <p:cNvPr id="2887" name="Google Shape;2887;p74"/>
          <p:cNvCxnSpPr/>
          <p:nvPr/>
        </p:nvCxnSpPr>
        <p:spPr>
          <a:xfrm rot="10800000">
            <a:off x="7021463" y="5512167"/>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888" name="Google Shape;2888;p74"/>
          <p:cNvCxnSpPr/>
          <p:nvPr/>
        </p:nvCxnSpPr>
        <p:spPr>
          <a:xfrm rot="10800000">
            <a:off x="7050723" y="5702367"/>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889" name="Google Shape;2889;p74"/>
          <p:cNvCxnSpPr/>
          <p:nvPr/>
        </p:nvCxnSpPr>
        <p:spPr>
          <a:xfrm flipH="1" rot="10800000">
            <a:off x="6927500" y="5132201"/>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890" name="Google Shape;2890;p74"/>
          <p:cNvCxnSpPr/>
          <p:nvPr/>
        </p:nvCxnSpPr>
        <p:spPr>
          <a:xfrm flipH="1" rot="10800000">
            <a:off x="6790462" y="5911521"/>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891" name="Google Shape;2891;p74"/>
          <p:cNvCxnSpPr/>
          <p:nvPr/>
        </p:nvCxnSpPr>
        <p:spPr>
          <a:xfrm rot="10800000">
            <a:off x="7050691" y="5897446"/>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892" name="Google Shape;2892;p74"/>
          <p:cNvCxnSpPr/>
          <p:nvPr/>
        </p:nvCxnSpPr>
        <p:spPr>
          <a:xfrm rot="10800000">
            <a:off x="7057397" y="5897445"/>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893" name="Google Shape;2893;p74"/>
          <p:cNvCxnSpPr/>
          <p:nvPr/>
        </p:nvCxnSpPr>
        <p:spPr>
          <a:xfrm flipH="1" rot="10800000">
            <a:off x="6789174" y="5135108"/>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894" name="Google Shape;2894;p74"/>
          <p:cNvCxnSpPr/>
          <p:nvPr/>
        </p:nvCxnSpPr>
        <p:spPr>
          <a:xfrm>
            <a:off x="6951127" y="5135109"/>
            <a:ext cx="111053" cy="0"/>
          </a:xfrm>
          <a:prstGeom prst="straightConnector1">
            <a:avLst/>
          </a:prstGeom>
          <a:noFill/>
          <a:ln cap="flat" cmpd="sng" w="9525">
            <a:solidFill>
              <a:srgbClr val="050EBB"/>
            </a:solidFill>
            <a:prstDash val="solid"/>
            <a:round/>
            <a:headEnd len="sm" w="sm" type="none"/>
            <a:tailEnd len="sm" w="sm" type="none"/>
          </a:ln>
        </p:spPr>
      </p:cxnSp>
      <p:cxnSp>
        <p:nvCxnSpPr>
          <p:cNvPr id="2895" name="Google Shape;2895;p74"/>
          <p:cNvCxnSpPr/>
          <p:nvPr/>
        </p:nvCxnSpPr>
        <p:spPr>
          <a:xfrm flipH="1" rot="10800000">
            <a:off x="6938101" y="5029450"/>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896" name="Google Shape;2896;p74"/>
          <p:cNvCxnSpPr/>
          <p:nvPr/>
        </p:nvCxnSpPr>
        <p:spPr>
          <a:xfrm flipH="1" rot="10800000">
            <a:off x="6849782" y="5020368"/>
            <a:ext cx="112756" cy="14896"/>
          </a:xfrm>
          <a:prstGeom prst="straightConnector1">
            <a:avLst/>
          </a:prstGeom>
          <a:noFill/>
          <a:ln cap="flat" cmpd="sng" w="9525">
            <a:solidFill>
              <a:srgbClr val="D059F5"/>
            </a:solidFill>
            <a:prstDash val="solid"/>
            <a:round/>
            <a:headEnd len="sm" w="sm" type="none"/>
            <a:tailEnd len="sm" w="sm" type="none"/>
          </a:ln>
        </p:spPr>
      </p:cxnSp>
      <p:sp>
        <p:nvSpPr>
          <p:cNvPr id="2897" name="Google Shape;2897;p74"/>
          <p:cNvSpPr/>
          <p:nvPr/>
        </p:nvSpPr>
        <p:spPr>
          <a:xfrm>
            <a:off x="6966864" y="5013775"/>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98" name="Google Shape;2898;p74"/>
          <p:cNvSpPr/>
          <p:nvPr/>
        </p:nvSpPr>
        <p:spPr>
          <a:xfrm>
            <a:off x="6831465" y="5032494"/>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99" name="Google Shape;2899;p74"/>
          <p:cNvSpPr/>
          <p:nvPr/>
        </p:nvSpPr>
        <p:spPr>
          <a:xfrm>
            <a:off x="6773701" y="515188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0" name="Google Shape;2900;p74"/>
          <p:cNvSpPr/>
          <p:nvPr/>
        </p:nvSpPr>
        <p:spPr>
          <a:xfrm>
            <a:off x="6923814" y="5121965"/>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1" name="Google Shape;2901;p74"/>
          <p:cNvSpPr/>
          <p:nvPr/>
        </p:nvSpPr>
        <p:spPr>
          <a:xfrm>
            <a:off x="6936118" y="547910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2" name="Google Shape;2902;p74"/>
          <p:cNvSpPr/>
          <p:nvPr/>
        </p:nvSpPr>
        <p:spPr>
          <a:xfrm>
            <a:off x="7016374" y="5493304"/>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3" name="Google Shape;2903;p74"/>
          <p:cNvSpPr/>
          <p:nvPr/>
        </p:nvSpPr>
        <p:spPr>
          <a:xfrm>
            <a:off x="6808142" y="549678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4" name="Google Shape;2904;p74"/>
          <p:cNvSpPr/>
          <p:nvPr/>
        </p:nvSpPr>
        <p:spPr>
          <a:xfrm>
            <a:off x="7056133" y="568861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5" name="Google Shape;2905;p74"/>
          <p:cNvSpPr/>
          <p:nvPr/>
        </p:nvSpPr>
        <p:spPr>
          <a:xfrm>
            <a:off x="6782215" y="5697336"/>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6" name="Google Shape;2906;p74"/>
          <p:cNvSpPr/>
          <p:nvPr/>
        </p:nvSpPr>
        <p:spPr>
          <a:xfrm>
            <a:off x="7041492" y="588550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7" name="Google Shape;2907;p74"/>
          <p:cNvSpPr/>
          <p:nvPr/>
        </p:nvSpPr>
        <p:spPr>
          <a:xfrm>
            <a:off x="7119419" y="594026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8" name="Google Shape;2908;p74"/>
          <p:cNvSpPr/>
          <p:nvPr/>
        </p:nvSpPr>
        <p:spPr>
          <a:xfrm>
            <a:off x="7072797" y="5975945"/>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09" name="Google Shape;2909;p74"/>
          <p:cNvSpPr/>
          <p:nvPr/>
        </p:nvSpPr>
        <p:spPr>
          <a:xfrm>
            <a:off x="6784649" y="5900352"/>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10" name="Google Shape;2910;p74"/>
          <p:cNvSpPr/>
          <p:nvPr/>
        </p:nvSpPr>
        <p:spPr>
          <a:xfrm>
            <a:off x="6747651" y="5967414"/>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11" name="Google Shape;2911;p74"/>
          <p:cNvSpPr/>
          <p:nvPr/>
        </p:nvSpPr>
        <p:spPr>
          <a:xfrm>
            <a:off x="6789352" y="5974778"/>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912" name="Google Shape;2912;p74"/>
          <p:cNvCxnSpPr/>
          <p:nvPr/>
        </p:nvCxnSpPr>
        <p:spPr>
          <a:xfrm>
            <a:off x="7082227" y="5143252"/>
            <a:ext cx="30400" cy="164997"/>
          </a:xfrm>
          <a:prstGeom prst="straightConnector1">
            <a:avLst/>
          </a:prstGeom>
          <a:noFill/>
          <a:ln cap="flat" cmpd="sng" w="9525">
            <a:solidFill>
              <a:srgbClr val="128CB2"/>
            </a:solidFill>
            <a:prstDash val="solid"/>
            <a:round/>
            <a:headEnd len="sm" w="sm" type="none"/>
            <a:tailEnd len="sm" w="sm" type="none"/>
          </a:ln>
        </p:spPr>
      </p:cxnSp>
      <p:cxnSp>
        <p:nvCxnSpPr>
          <p:cNvPr id="2913" name="Google Shape;2913;p74"/>
          <p:cNvCxnSpPr/>
          <p:nvPr/>
        </p:nvCxnSpPr>
        <p:spPr>
          <a:xfrm>
            <a:off x="7120533" y="5328694"/>
            <a:ext cx="22752" cy="138591"/>
          </a:xfrm>
          <a:prstGeom prst="straightConnector1">
            <a:avLst/>
          </a:prstGeom>
          <a:noFill/>
          <a:ln cap="flat" cmpd="sng" w="9525">
            <a:solidFill>
              <a:srgbClr val="1CB7E8"/>
            </a:solidFill>
            <a:prstDash val="solid"/>
            <a:round/>
            <a:headEnd len="sm" w="sm" type="none"/>
            <a:tailEnd len="sm" w="sm" type="none"/>
          </a:ln>
        </p:spPr>
      </p:cxnSp>
      <p:sp>
        <p:nvSpPr>
          <p:cNvPr id="2914" name="Google Shape;2914;p74"/>
          <p:cNvSpPr/>
          <p:nvPr/>
        </p:nvSpPr>
        <p:spPr>
          <a:xfrm>
            <a:off x="7114185" y="531750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15" name="Google Shape;2915;p74"/>
          <p:cNvSpPr/>
          <p:nvPr/>
        </p:nvSpPr>
        <p:spPr>
          <a:xfrm>
            <a:off x="7139038" y="5465913"/>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16" name="Google Shape;2916;p74"/>
          <p:cNvSpPr/>
          <p:nvPr/>
        </p:nvSpPr>
        <p:spPr>
          <a:xfrm>
            <a:off x="7076144" y="513379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917" name="Google Shape;2917;p74"/>
          <p:cNvCxnSpPr/>
          <p:nvPr/>
        </p:nvCxnSpPr>
        <p:spPr>
          <a:xfrm flipH="1" rot="10800000">
            <a:off x="6759615" y="5175900"/>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2918" name="Google Shape;2918;p74"/>
          <p:cNvCxnSpPr/>
          <p:nvPr/>
        </p:nvCxnSpPr>
        <p:spPr>
          <a:xfrm flipH="1" rot="10800000">
            <a:off x="6730223" y="5312238"/>
            <a:ext cx="24416" cy="155047"/>
          </a:xfrm>
          <a:prstGeom prst="straightConnector1">
            <a:avLst/>
          </a:prstGeom>
          <a:noFill/>
          <a:ln cap="flat" cmpd="sng" w="9525">
            <a:solidFill>
              <a:srgbClr val="7178FB"/>
            </a:solidFill>
            <a:prstDash val="solid"/>
            <a:round/>
            <a:headEnd len="sm" w="sm" type="none"/>
            <a:tailEnd len="sm" w="sm" type="none"/>
          </a:ln>
        </p:spPr>
      </p:cxnSp>
      <p:sp>
        <p:nvSpPr>
          <p:cNvPr id="2919" name="Google Shape;2919;p74"/>
          <p:cNvSpPr/>
          <p:nvPr/>
        </p:nvSpPr>
        <p:spPr>
          <a:xfrm>
            <a:off x="6780805" y="516240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20" name="Google Shape;2920;p74"/>
          <p:cNvSpPr/>
          <p:nvPr/>
        </p:nvSpPr>
        <p:spPr>
          <a:xfrm>
            <a:off x="6754037" y="5295062"/>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21" name="Google Shape;2921;p74"/>
          <p:cNvSpPr/>
          <p:nvPr/>
        </p:nvSpPr>
        <p:spPr>
          <a:xfrm>
            <a:off x="6721014" y="5458991"/>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22" name="Google Shape;2922;p74"/>
          <p:cNvSpPr txBox="1"/>
          <p:nvPr/>
        </p:nvSpPr>
        <p:spPr>
          <a:xfrm>
            <a:off x="370636" y="5653222"/>
            <a:ext cx="652624" cy="3693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move</a:t>
            </a:r>
            <a:endParaRPr/>
          </a:p>
          <a:p>
            <a:pPr indent="0" lvl="0" marL="0" marR="0" rtl="0" algn="ctr">
              <a:spcBef>
                <a:spcPts val="0"/>
              </a:spcBef>
              <a:spcAft>
                <a:spcPts val="0"/>
              </a:spcAft>
              <a:buNone/>
            </a:pPr>
            <a:r>
              <a:rPr lang="en-GB" sz="1200">
                <a:solidFill>
                  <a:schemeClr val="dk1"/>
                </a:solidFill>
                <a:latin typeface="Arial"/>
                <a:ea typeface="Arial"/>
                <a:cs typeface="Arial"/>
                <a:sym typeface="Arial"/>
              </a:rPr>
              <a:t>id=2</a:t>
            </a:r>
            <a:endParaRPr/>
          </a:p>
        </p:txBody>
      </p:sp>
      <p:sp>
        <p:nvSpPr>
          <p:cNvPr id="2923" name="Google Shape;2923;p74"/>
          <p:cNvSpPr txBox="1"/>
          <p:nvPr/>
        </p:nvSpPr>
        <p:spPr>
          <a:xfrm>
            <a:off x="5770509" y="5653222"/>
            <a:ext cx="800473" cy="3693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flip</a:t>
            </a:r>
            <a:endParaRPr/>
          </a:p>
          <a:p>
            <a:pPr indent="0" lvl="0" marL="0" marR="0" rtl="0" algn="ctr">
              <a:spcBef>
                <a:spcPts val="0"/>
              </a:spcBef>
              <a:spcAft>
                <a:spcPts val="0"/>
              </a:spcAft>
              <a:buNone/>
            </a:pPr>
            <a:r>
              <a:rPr lang="en-GB" sz="1200">
                <a:solidFill>
                  <a:schemeClr val="dk1"/>
                </a:solidFill>
                <a:latin typeface="Arial"/>
                <a:ea typeface="Arial"/>
                <a:cs typeface="Arial"/>
                <a:sym typeface="Arial"/>
              </a:rPr>
              <a:t>id=3</a:t>
            </a:r>
            <a:endParaRPr/>
          </a:p>
        </p:txBody>
      </p:sp>
      <p:sp>
        <p:nvSpPr>
          <p:cNvPr id="2924" name="Google Shape;2924;p74"/>
          <p:cNvSpPr/>
          <p:nvPr/>
        </p:nvSpPr>
        <p:spPr>
          <a:xfrm rot="5400000">
            <a:off x="582388" y="5134939"/>
            <a:ext cx="349250" cy="244621"/>
          </a:xfrm>
          <a:prstGeom prst="triangle">
            <a:avLst>
              <a:gd fmla="val 50000" name="adj"/>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925" name="Google Shape;2925;p74"/>
          <p:cNvSpPr/>
          <p:nvPr/>
        </p:nvSpPr>
        <p:spPr>
          <a:xfrm rot="5400000">
            <a:off x="407943" y="5134939"/>
            <a:ext cx="349250" cy="244621"/>
          </a:xfrm>
          <a:prstGeom prst="triangle">
            <a:avLst>
              <a:gd fmla="val 50000" name="adj"/>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grpSp>
        <p:nvGrpSpPr>
          <p:cNvPr id="2926" name="Google Shape;2926;p74"/>
          <p:cNvGrpSpPr/>
          <p:nvPr/>
        </p:nvGrpSpPr>
        <p:grpSpPr>
          <a:xfrm rot="5400000">
            <a:off x="5881541" y="5083880"/>
            <a:ext cx="476527" cy="474013"/>
            <a:chOff x="10227642" y="3788449"/>
            <a:chExt cx="598921" cy="581187"/>
          </a:xfrm>
        </p:grpSpPr>
        <p:sp>
          <p:nvSpPr>
            <p:cNvPr id="2927" name="Google Shape;2927;p74"/>
            <p:cNvSpPr/>
            <p:nvPr/>
          </p:nvSpPr>
          <p:spPr>
            <a:xfrm rot="5400000">
              <a:off x="10423372" y="3966444"/>
              <a:ext cx="529389" cy="276994"/>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2928" name="Google Shape;2928;p74"/>
            <p:cNvSpPr/>
            <p:nvPr/>
          </p:nvSpPr>
          <p:spPr>
            <a:xfrm rot="-5400000">
              <a:off x="10101445" y="3914646"/>
              <a:ext cx="529389" cy="276994"/>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grpSp>
      <p:cxnSp>
        <p:nvCxnSpPr>
          <p:cNvPr id="2929" name="Google Shape;2929;p74"/>
          <p:cNvCxnSpPr/>
          <p:nvPr/>
        </p:nvCxnSpPr>
        <p:spPr>
          <a:xfrm>
            <a:off x="7846298" y="5503944"/>
            <a:ext cx="177355" cy="0"/>
          </a:xfrm>
          <a:prstGeom prst="straightConnector1">
            <a:avLst/>
          </a:prstGeom>
          <a:noFill/>
          <a:ln cap="flat" cmpd="sng" w="9525">
            <a:solidFill>
              <a:srgbClr val="0070C0"/>
            </a:solidFill>
            <a:prstDash val="solid"/>
            <a:round/>
            <a:headEnd len="sm" w="sm" type="none"/>
            <a:tailEnd len="sm" w="sm" type="none"/>
          </a:ln>
        </p:spPr>
      </p:cxnSp>
      <p:cxnSp>
        <p:nvCxnSpPr>
          <p:cNvPr id="2930" name="Google Shape;2930;p74"/>
          <p:cNvCxnSpPr/>
          <p:nvPr/>
        </p:nvCxnSpPr>
        <p:spPr>
          <a:xfrm flipH="1" rot="10800000">
            <a:off x="7820447" y="5513365"/>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931" name="Google Shape;2931;p74"/>
          <p:cNvCxnSpPr/>
          <p:nvPr/>
        </p:nvCxnSpPr>
        <p:spPr>
          <a:xfrm flipH="1" rot="10800000">
            <a:off x="7789562" y="5911521"/>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932" name="Google Shape;2932;p74"/>
          <p:cNvCxnSpPr/>
          <p:nvPr/>
        </p:nvCxnSpPr>
        <p:spPr>
          <a:xfrm rot="10800000">
            <a:off x="7816292" y="5711088"/>
            <a:ext cx="0" cy="186820"/>
          </a:xfrm>
          <a:prstGeom prst="straightConnector1">
            <a:avLst/>
          </a:prstGeom>
          <a:noFill/>
          <a:ln cap="flat" cmpd="sng" w="9525">
            <a:solidFill>
              <a:srgbClr val="92D050"/>
            </a:solidFill>
            <a:prstDash val="solid"/>
            <a:round/>
            <a:headEnd len="sm" w="sm" type="none"/>
            <a:tailEnd len="sm" w="sm" type="none"/>
          </a:ln>
        </p:spPr>
      </p:cxnSp>
      <p:cxnSp>
        <p:nvCxnSpPr>
          <p:cNvPr id="2933" name="Google Shape;2933;p74"/>
          <p:cNvCxnSpPr/>
          <p:nvPr/>
        </p:nvCxnSpPr>
        <p:spPr>
          <a:xfrm rot="10800000">
            <a:off x="8040618" y="5512167"/>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934" name="Google Shape;2934;p74"/>
          <p:cNvCxnSpPr/>
          <p:nvPr/>
        </p:nvCxnSpPr>
        <p:spPr>
          <a:xfrm rot="10800000">
            <a:off x="8069878" y="5702367"/>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935" name="Google Shape;2935;p74"/>
          <p:cNvCxnSpPr/>
          <p:nvPr/>
        </p:nvCxnSpPr>
        <p:spPr>
          <a:xfrm flipH="1" rot="10800000">
            <a:off x="7946655" y="5132201"/>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936" name="Google Shape;2936;p74"/>
          <p:cNvCxnSpPr/>
          <p:nvPr/>
        </p:nvCxnSpPr>
        <p:spPr>
          <a:xfrm flipH="1" rot="10800000">
            <a:off x="7809617" y="5911521"/>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937" name="Google Shape;2937;p74"/>
          <p:cNvCxnSpPr/>
          <p:nvPr/>
        </p:nvCxnSpPr>
        <p:spPr>
          <a:xfrm rot="10800000">
            <a:off x="8069846" y="5897446"/>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938" name="Google Shape;2938;p74"/>
          <p:cNvCxnSpPr/>
          <p:nvPr/>
        </p:nvCxnSpPr>
        <p:spPr>
          <a:xfrm rot="10800000">
            <a:off x="8076552" y="5897445"/>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939" name="Google Shape;2939;p74"/>
          <p:cNvCxnSpPr/>
          <p:nvPr/>
        </p:nvCxnSpPr>
        <p:spPr>
          <a:xfrm flipH="1" rot="10800000">
            <a:off x="7808329" y="5135108"/>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940" name="Google Shape;2940;p74"/>
          <p:cNvCxnSpPr/>
          <p:nvPr/>
        </p:nvCxnSpPr>
        <p:spPr>
          <a:xfrm>
            <a:off x="7970282" y="5135109"/>
            <a:ext cx="111053" cy="0"/>
          </a:xfrm>
          <a:prstGeom prst="straightConnector1">
            <a:avLst/>
          </a:prstGeom>
          <a:noFill/>
          <a:ln cap="flat" cmpd="sng" w="9525">
            <a:solidFill>
              <a:srgbClr val="050EBB"/>
            </a:solidFill>
            <a:prstDash val="solid"/>
            <a:round/>
            <a:headEnd len="sm" w="sm" type="none"/>
            <a:tailEnd len="sm" w="sm" type="none"/>
          </a:ln>
        </p:spPr>
      </p:cxnSp>
      <p:cxnSp>
        <p:nvCxnSpPr>
          <p:cNvPr id="2941" name="Google Shape;2941;p74"/>
          <p:cNvCxnSpPr/>
          <p:nvPr/>
        </p:nvCxnSpPr>
        <p:spPr>
          <a:xfrm flipH="1" rot="10800000">
            <a:off x="7957256" y="5029450"/>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942" name="Google Shape;2942;p74"/>
          <p:cNvCxnSpPr/>
          <p:nvPr/>
        </p:nvCxnSpPr>
        <p:spPr>
          <a:xfrm flipH="1" rot="10800000">
            <a:off x="7868937" y="5020368"/>
            <a:ext cx="112756" cy="14896"/>
          </a:xfrm>
          <a:prstGeom prst="straightConnector1">
            <a:avLst/>
          </a:prstGeom>
          <a:noFill/>
          <a:ln cap="flat" cmpd="sng" w="9525">
            <a:solidFill>
              <a:srgbClr val="D059F5"/>
            </a:solidFill>
            <a:prstDash val="solid"/>
            <a:round/>
            <a:headEnd len="sm" w="sm" type="none"/>
            <a:tailEnd len="sm" w="sm" type="none"/>
          </a:ln>
        </p:spPr>
      </p:cxnSp>
      <p:sp>
        <p:nvSpPr>
          <p:cNvPr id="2943" name="Google Shape;2943;p74"/>
          <p:cNvSpPr/>
          <p:nvPr/>
        </p:nvSpPr>
        <p:spPr>
          <a:xfrm>
            <a:off x="7986019" y="5013775"/>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44" name="Google Shape;2944;p74"/>
          <p:cNvSpPr/>
          <p:nvPr/>
        </p:nvSpPr>
        <p:spPr>
          <a:xfrm>
            <a:off x="7850620" y="5032494"/>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45" name="Google Shape;2945;p74"/>
          <p:cNvSpPr/>
          <p:nvPr/>
        </p:nvSpPr>
        <p:spPr>
          <a:xfrm>
            <a:off x="7792856" y="515188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46" name="Google Shape;2946;p74"/>
          <p:cNvSpPr/>
          <p:nvPr/>
        </p:nvSpPr>
        <p:spPr>
          <a:xfrm>
            <a:off x="7942969" y="5121965"/>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47" name="Google Shape;2947;p74"/>
          <p:cNvSpPr/>
          <p:nvPr/>
        </p:nvSpPr>
        <p:spPr>
          <a:xfrm>
            <a:off x="7955273" y="547910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48" name="Google Shape;2948;p74"/>
          <p:cNvSpPr/>
          <p:nvPr/>
        </p:nvSpPr>
        <p:spPr>
          <a:xfrm>
            <a:off x="8035529" y="5493304"/>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49" name="Google Shape;2949;p74"/>
          <p:cNvSpPr/>
          <p:nvPr/>
        </p:nvSpPr>
        <p:spPr>
          <a:xfrm>
            <a:off x="7827297" y="549678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0" name="Google Shape;2950;p74"/>
          <p:cNvSpPr/>
          <p:nvPr/>
        </p:nvSpPr>
        <p:spPr>
          <a:xfrm>
            <a:off x="8075288" y="568861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1" name="Google Shape;2951;p74"/>
          <p:cNvSpPr/>
          <p:nvPr/>
        </p:nvSpPr>
        <p:spPr>
          <a:xfrm>
            <a:off x="7801370" y="5697336"/>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2" name="Google Shape;2952;p74"/>
          <p:cNvSpPr/>
          <p:nvPr/>
        </p:nvSpPr>
        <p:spPr>
          <a:xfrm>
            <a:off x="8060647" y="588550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3" name="Google Shape;2953;p74"/>
          <p:cNvSpPr/>
          <p:nvPr/>
        </p:nvSpPr>
        <p:spPr>
          <a:xfrm>
            <a:off x="8138574" y="594026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4" name="Google Shape;2954;p74"/>
          <p:cNvSpPr/>
          <p:nvPr/>
        </p:nvSpPr>
        <p:spPr>
          <a:xfrm>
            <a:off x="8091952" y="5975945"/>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5" name="Google Shape;2955;p74"/>
          <p:cNvSpPr/>
          <p:nvPr/>
        </p:nvSpPr>
        <p:spPr>
          <a:xfrm>
            <a:off x="7803804" y="5900352"/>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6" name="Google Shape;2956;p74"/>
          <p:cNvSpPr/>
          <p:nvPr/>
        </p:nvSpPr>
        <p:spPr>
          <a:xfrm>
            <a:off x="7766806" y="5967414"/>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57" name="Google Shape;2957;p74"/>
          <p:cNvSpPr/>
          <p:nvPr/>
        </p:nvSpPr>
        <p:spPr>
          <a:xfrm>
            <a:off x="7808507" y="5974778"/>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958" name="Google Shape;2958;p74"/>
          <p:cNvCxnSpPr/>
          <p:nvPr/>
        </p:nvCxnSpPr>
        <p:spPr>
          <a:xfrm flipH="1" rot="10800000">
            <a:off x="8101382" y="4997201"/>
            <a:ext cx="45145" cy="146051"/>
          </a:xfrm>
          <a:prstGeom prst="straightConnector1">
            <a:avLst/>
          </a:prstGeom>
          <a:noFill/>
          <a:ln cap="flat" cmpd="sng" w="9525">
            <a:solidFill>
              <a:srgbClr val="128CB2"/>
            </a:solidFill>
            <a:prstDash val="solid"/>
            <a:round/>
            <a:headEnd len="sm" w="sm" type="none"/>
            <a:tailEnd len="sm" w="sm" type="none"/>
          </a:ln>
        </p:spPr>
      </p:cxnSp>
      <p:cxnSp>
        <p:nvCxnSpPr>
          <p:cNvPr id="2959" name="Google Shape;2959;p74"/>
          <p:cNvCxnSpPr/>
          <p:nvPr/>
        </p:nvCxnSpPr>
        <p:spPr>
          <a:xfrm flipH="1" rot="10800000">
            <a:off x="8156358" y="4852916"/>
            <a:ext cx="29315" cy="125978"/>
          </a:xfrm>
          <a:prstGeom prst="straightConnector1">
            <a:avLst/>
          </a:prstGeom>
          <a:noFill/>
          <a:ln cap="flat" cmpd="sng" w="9525">
            <a:solidFill>
              <a:srgbClr val="1CB7E8"/>
            </a:solidFill>
            <a:prstDash val="solid"/>
            <a:round/>
            <a:headEnd len="sm" w="sm" type="none"/>
            <a:tailEnd len="sm" w="sm" type="none"/>
          </a:ln>
        </p:spPr>
      </p:cxnSp>
      <p:sp>
        <p:nvSpPr>
          <p:cNvPr id="2960" name="Google Shape;2960;p74"/>
          <p:cNvSpPr/>
          <p:nvPr/>
        </p:nvSpPr>
        <p:spPr>
          <a:xfrm>
            <a:off x="8142900" y="4986047"/>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61" name="Google Shape;2961;p74"/>
          <p:cNvSpPr/>
          <p:nvPr/>
        </p:nvSpPr>
        <p:spPr>
          <a:xfrm>
            <a:off x="8177536" y="4832576"/>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62" name="Google Shape;2962;p74"/>
          <p:cNvSpPr/>
          <p:nvPr/>
        </p:nvSpPr>
        <p:spPr>
          <a:xfrm>
            <a:off x="8095299" y="513379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963" name="Google Shape;2963;p74"/>
          <p:cNvCxnSpPr/>
          <p:nvPr/>
        </p:nvCxnSpPr>
        <p:spPr>
          <a:xfrm flipH="1" rot="10800000">
            <a:off x="7778770" y="5175900"/>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2964" name="Google Shape;2964;p74"/>
          <p:cNvCxnSpPr/>
          <p:nvPr/>
        </p:nvCxnSpPr>
        <p:spPr>
          <a:xfrm flipH="1" rot="10800000">
            <a:off x="7749378" y="5312238"/>
            <a:ext cx="24416" cy="155047"/>
          </a:xfrm>
          <a:prstGeom prst="straightConnector1">
            <a:avLst/>
          </a:prstGeom>
          <a:noFill/>
          <a:ln cap="flat" cmpd="sng" w="9525">
            <a:solidFill>
              <a:srgbClr val="7178FB"/>
            </a:solidFill>
            <a:prstDash val="solid"/>
            <a:round/>
            <a:headEnd len="sm" w="sm" type="none"/>
            <a:tailEnd len="sm" w="sm" type="none"/>
          </a:ln>
        </p:spPr>
      </p:cxnSp>
      <p:sp>
        <p:nvSpPr>
          <p:cNvPr id="2965" name="Google Shape;2965;p74"/>
          <p:cNvSpPr/>
          <p:nvPr/>
        </p:nvSpPr>
        <p:spPr>
          <a:xfrm>
            <a:off x="7799960" y="516240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66" name="Google Shape;2966;p74"/>
          <p:cNvSpPr/>
          <p:nvPr/>
        </p:nvSpPr>
        <p:spPr>
          <a:xfrm>
            <a:off x="7773192" y="5295062"/>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67" name="Google Shape;2967;p74"/>
          <p:cNvSpPr/>
          <p:nvPr/>
        </p:nvSpPr>
        <p:spPr>
          <a:xfrm>
            <a:off x="7740169" y="5458991"/>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968" name="Google Shape;2968;p74"/>
          <p:cNvCxnSpPr/>
          <p:nvPr/>
        </p:nvCxnSpPr>
        <p:spPr>
          <a:xfrm>
            <a:off x="8949755" y="5503944"/>
            <a:ext cx="177355" cy="0"/>
          </a:xfrm>
          <a:prstGeom prst="straightConnector1">
            <a:avLst/>
          </a:prstGeom>
          <a:noFill/>
          <a:ln cap="flat" cmpd="sng" w="9525">
            <a:solidFill>
              <a:srgbClr val="0070C0"/>
            </a:solidFill>
            <a:prstDash val="solid"/>
            <a:round/>
            <a:headEnd len="sm" w="sm" type="none"/>
            <a:tailEnd len="sm" w="sm" type="none"/>
          </a:ln>
        </p:spPr>
      </p:cxnSp>
      <p:cxnSp>
        <p:nvCxnSpPr>
          <p:cNvPr id="2969" name="Google Shape;2969;p74"/>
          <p:cNvCxnSpPr/>
          <p:nvPr/>
        </p:nvCxnSpPr>
        <p:spPr>
          <a:xfrm flipH="1" rot="10800000">
            <a:off x="8923904" y="5513365"/>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2970" name="Google Shape;2970;p74"/>
          <p:cNvCxnSpPr/>
          <p:nvPr/>
        </p:nvCxnSpPr>
        <p:spPr>
          <a:xfrm flipH="1" rot="10800000">
            <a:off x="8893019" y="5911521"/>
            <a:ext cx="26698" cy="50467"/>
          </a:xfrm>
          <a:prstGeom prst="straightConnector1">
            <a:avLst/>
          </a:prstGeom>
          <a:noFill/>
          <a:ln cap="flat" cmpd="sng" w="9525">
            <a:solidFill>
              <a:srgbClr val="00B050"/>
            </a:solidFill>
            <a:prstDash val="solid"/>
            <a:round/>
            <a:headEnd len="sm" w="sm" type="none"/>
            <a:tailEnd len="sm" w="sm" type="none"/>
          </a:ln>
        </p:spPr>
      </p:cxnSp>
      <p:cxnSp>
        <p:nvCxnSpPr>
          <p:cNvPr id="2971" name="Google Shape;2971;p74"/>
          <p:cNvCxnSpPr/>
          <p:nvPr/>
        </p:nvCxnSpPr>
        <p:spPr>
          <a:xfrm rot="10800000">
            <a:off x="8919749" y="5711088"/>
            <a:ext cx="0" cy="186820"/>
          </a:xfrm>
          <a:prstGeom prst="straightConnector1">
            <a:avLst/>
          </a:prstGeom>
          <a:noFill/>
          <a:ln cap="flat" cmpd="sng" w="9525">
            <a:solidFill>
              <a:srgbClr val="92D050"/>
            </a:solidFill>
            <a:prstDash val="solid"/>
            <a:round/>
            <a:headEnd len="sm" w="sm" type="none"/>
            <a:tailEnd len="sm" w="sm" type="none"/>
          </a:ln>
        </p:spPr>
      </p:cxnSp>
      <p:cxnSp>
        <p:nvCxnSpPr>
          <p:cNvPr id="2972" name="Google Shape;2972;p74"/>
          <p:cNvCxnSpPr/>
          <p:nvPr/>
        </p:nvCxnSpPr>
        <p:spPr>
          <a:xfrm rot="10800000">
            <a:off x="9144075" y="5512167"/>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2973" name="Google Shape;2973;p74"/>
          <p:cNvCxnSpPr/>
          <p:nvPr/>
        </p:nvCxnSpPr>
        <p:spPr>
          <a:xfrm rot="10800000">
            <a:off x="9173335" y="5702367"/>
            <a:ext cx="0" cy="186820"/>
          </a:xfrm>
          <a:prstGeom prst="straightConnector1">
            <a:avLst/>
          </a:prstGeom>
          <a:noFill/>
          <a:ln cap="flat" cmpd="sng" w="9525">
            <a:solidFill>
              <a:schemeClr val="accent1"/>
            </a:solidFill>
            <a:prstDash val="solid"/>
            <a:round/>
            <a:headEnd len="sm" w="sm" type="none"/>
            <a:tailEnd len="sm" w="sm" type="none"/>
          </a:ln>
        </p:spPr>
      </p:cxnSp>
      <p:cxnSp>
        <p:nvCxnSpPr>
          <p:cNvPr id="2974" name="Google Shape;2974;p74"/>
          <p:cNvCxnSpPr/>
          <p:nvPr/>
        </p:nvCxnSpPr>
        <p:spPr>
          <a:xfrm flipH="1" rot="10800000">
            <a:off x="9050112" y="5132201"/>
            <a:ext cx="8458" cy="356847"/>
          </a:xfrm>
          <a:prstGeom prst="straightConnector1">
            <a:avLst/>
          </a:prstGeom>
          <a:noFill/>
          <a:ln cap="flat" cmpd="sng" w="9525">
            <a:solidFill>
              <a:srgbClr val="050EBB"/>
            </a:solidFill>
            <a:prstDash val="solid"/>
            <a:round/>
            <a:headEnd len="sm" w="sm" type="none"/>
            <a:tailEnd len="sm" w="sm" type="none"/>
          </a:ln>
        </p:spPr>
      </p:cxnSp>
      <p:cxnSp>
        <p:nvCxnSpPr>
          <p:cNvPr id="2975" name="Google Shape;2975;p74"/>
          <p:cNvCxnSpPr/>
          <p:nvPr/>
        </p:nvCxnSpPr>
        <p:spPr>
          <a:xfrm flipH="1" rot="10800000">
            <a:off x="8913074" y="5911521"/>
            <a:ext cx="13349" cy="65484"/>
          </a:xfrm>
          <a:prstGeom prst="straightConnector1">
            <a:avLst/>
          </a:prstGeom>
          <a:noFill/>
          <a:ln cap="flat" cmpd="sng" w="9525">
            <a:solidFill>
              <a:srgbClr val="00B050"/>
            </a:solidFill>
            <a:prstDash val="solid"/>
            <a:round/>
            <a:headEnd len="sm" w="sm" type="none"/>
            <a:tailEnd len="sm" w="sm" type="none"/>
          </a:ln>
        </p:spPr>
      </p:cxnSp>
      <p:cxnSp>
        <p:nvCxnSpPr>
          <p:cNvPr id="2976" name="Google Shape;2976;p74"/>
          <p:cNvCxnSpPr/>
          <p:nvPr/>
        </p:nvCxnSpPr>
        <p:spPr>
          <a:xfrm rot="10800000">
            <a:off x="9173303" y="5897446"/>
            <a:ext cx="28959" cy="70838"/>
          </a:xfrm>
          <a:prstGeom prst="straightConnector1">
            <a:avLst/>
          </a:prstGeom>
          <a:noFill/>
          <a:ln cap="flat" cmpd="sng" w="9525">
            <a:solidFill>
              <a:srgbClr val="FFC000"/>
            </a:solidFill>
            <a:prstDash val="solid"/>
            <a:round/>
            <a:headEnd len="sm" w="sm" type="none"/>
            <a:tailEnd len="sm" w="sm" type="none"/>
          </a:ln>
        </p:spPr>
      </p:cxnSp>
      <p:cxnSp>
        <p:nvCxnSpPr>
          <p:cNvPr id="2977" name="Google Shape;2977;p74"/>
          <p:cNvCxnSpPr/>
          <p:nvPr/>
        </p:nvCxnSpPr>
        <p:spPr>
          <a:xfrm rot="10800000">
            <a:off x="9180009" y="5897445"/>
            <a:ext cx="61271" cy="50467"/>
          </a:xfrm>
          <a:prstGeom prst="straightConnector1">
            <a:avLst/>
          </a:prstGeom>
          <a:noFill/>
          <a:ln cap="flat" cmpd="sng" w="9525">
            <a:solidFill>
              <a:srgbClr val="FFC000"/>
            </a:solidFill>
            <a:prstDash val="solid"/>
            <a:round/>
            <a:headEnd len="sm" w="sm" type="none"/>
            <a:tailEnd len="sm" w="sm" type="none"/>
          </a:ln>
        </p:spPr>
      </p:cxnSp>
      <p:cxnSp>
        <p:nvCxnSpPr>
          <p:cNvPr id="2978" name="Google Shape;2978;p74"/>
          <p:cNvCxnSpPr/>
          <p:nvPr/>
        </p:nvCxnSpPr>
        <p:spPr>
          <a:xfrm flipH="1" rot="10800000">
            <a:off x="8911786" y="5135108"/>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2979" name="Google Shape;2979;p74"/>
          <p:cNvCxnSpPr/>
          <p:nvPr/>
        </p:nvCxnSpPr>
        <p:spPr>
          <a:xfrm>
            <a:off x="9073739" y="5135109"/>
            <a:ext cx="111053" cy="0"/>
          </a:xfrm>
          <a:prstGeom prst="straightConnector1">
            <a:avLst/>
          </a:prstGeom>
          <a:noFill/>
          <a:ln cap="flat" cmpd="sng" w="9525">
            <a:solidFill>
              <a:srgbClr val="050EBB"/>
            </a:solidFill>
            <a:prstDash val="solid"/>
            <a:round/>
            <a:headEnd len="sm" w="sm" type="none"/>
            <a:tailEnd len="sm" w="sm" type="none"/>
          </a:ln>
        </p:spPr>
      </p:cxnSp>
      <p:cxnSp>
        <p:nvCxnSpPr>
          <p:cNvPr id="2980" name="Google Shape;2980;p74"/>
          <p:cNvCxnSpPr/>
          <p:nvPr/>
        </p:nvCxnSpPr>
        <p:spPr>
          <a:xfrm flipH="1" rot="10800000">
            <a:off x="9060713" y="5029450"/>
            <a:ext cx="27567" cy="94852"/>
          </a:xfrm>
          <a:prstGeom prst="straightConnector1">
            <a:avLst/>
          </a:prstGeom>
          <a:noFill/>
          <a:ln cap="flat" cmpd="sng" w="9525">
            <a:solidFill>
              <a:srgbClr val="9816E8"/>
            </a:solidFill>
            <a:prstDash val="solid"/>
            <a:round/>
            <a:headEnd len="sm" w="sm" type="none"/>
            <a:tailEnd len="sm" w="sm" type="none"/>
          </a:ln>
        </p:spPr>
      </p:cxnSp>
      <p:cxnSp>
        <p:nvCxnSpPr>
          <p:cNvPr id="2981" name="Google Shape;2981;p74"/>
          <p:cNvCxnSpPr/>
          <p:nvPr/>
        </p:nvCxnSpPr>
        <p:spPr>
          <a:xfrm flipH="1" rot="10800000">
            <a:off x="8972394" y="5020368"/>
            <a:ext cx="112756" cy="14896"/>
          </a:xfrm>
          <a:prstGeom prst="straightConnector1">
            <a:avLst/>
          </a:prstGeom>
          <a:noFill/>
          <a:ln cap="flat" cmpd="sng" w="9525">
            <a:solidFill>
              <a:srgbClr val="D059F5"/>
            </a:solidFill>
            <a:prstDash val="solid"/>
            <a:round/>
            <a:headEnd len="sm" w="sm" type="none"/>
            <a:tailEnd len="sm" w="sm" type="none"/>
          </a:ln>
        </p:spPr>
      </p:cxnSp>
      <p:sp>
        <p:nvSpPr>
          <p:cNvPr id="2982" name="Google Shape;2982;p74"/>
          <p:cNvSpPr/>
          <p:nvPr/>
        </p:nvSpPr>
        <p:spPr>
          <a:xfrm>
            <a:off x="9089476" y="5013775"/>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83" name="Google Shape;2983;p74"/>
          <p:cNvSpPr/>
          <p:nvPr/>
        </p:nvSpPr>
        <p:spPr>
          <a:xfrm>
            <a:off x="8954077" y="5032494"/>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84" name="Google Shape;2984;p74"/>
          <p:cNvSpPr/>
          <p:nvPr/>
        </p:nvSpPr>
        <p:spPr>
          <a:xfrm>
            <a:off x="8896313" y="515188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85" name="Google Shape;2985;p74"/>
          <p:cNvSpPr/>
          <p:nvPr/>
        </p:nvSpPr>
        <p:spPr>
          <a:xfrm>
            <a:off x="9046426" y="5121965"/>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86" name="Google Shape;2986;p74"/>
          <p:cNvSpPr/>
          <p:nvPr/>
        </p:nvSpPr>
        <p:spPr>
          <a:xfrm>
            <a:off x="9058730" y="547910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87" name="Google Shape;2987;p74"/>
          <p:cNvSpPr/>
          <p:nvPr/>
        </p:nvSpPr>
        <p:spPr>
          <a:xfrm>
            <a:off x="9138986" y="5493304"/>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88" name="Google Shape;2988;p74"/>
          <p:cNvSpPr/>
          <p:nvPr/>
        </p:nvSpPr>
        <p:spPr>
          <a:xfrm>
            <a:off x="8930754" y="549678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89" name="Google Shape;2989;p74"/>
          <p:cNvSpPr/>
          <p:nvPr/>
        </p:nvSpPr>
        <p:spPr>
          <a:xfrm>
            <a:off x="9178745" y="568861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0" name="Google Shape;2990;p74"/>
          <p:cNvSpPr/>
          <p:nvPr/>
        </p:nvSpPr>
        <p:spPr>
          <a:xfrm>
            <a:off x="8904827" y="5697336"/>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1" name="Google Shape;2991;p74"/>
          <p:cNvSpPr/>
          <p:nvPr/>
        </p:nvSpPr>
        <p:spPr>
          <a:xfrm>
            <a:off x="9164104" y="588550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2" name="Google Shape;2992;p74"/>
          <p:cNvSpPr/>
          <p:nvPr/>
        </p:nvSpPr>
        <p:spPr>
          <a:xfrm>
            <a:off x="9242031" y="594026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3" name="Google Shape;2993;p74"/>
          <p:cNvSpPr/>
          <p:nvPr/>
        </p:nvSpPr>
        <p:spPr>
          <a:xfrm>
            <a:off x="9195409" y="5975945"/>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4" name="Google Shape;2994;p74"/>
          <p:cNvSpPr/>
          <p:nvPr/>
        </p:nvSpPr>
        <p:spPr>
          <a:xfrm>
            <a:off x="8907261" y="5900352"/>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5" name="Google Shape;2995;p74"/>
          <p:cNvSpPr/>
          <p:nvPr/>
        </p:nvSpPr>
        <p:spPr>
          <a:xfrm>
            <a:off x="8870263" y="5967414"/>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6" name="Google Shape;2996;p74"/>
          <p:cNvSpPr/>
          <p:nvPr/>
        </p:nvSpPr>
        <p:spPr>
          <a:xfrm>
            <a:off x="8911964" y="5974778"/>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997" name="Google Shape;2997;p74"/>
          <p:cNvCxnSpPr/>
          <p:nvPr/>
        </p:nvCxnSpPr>
        <p:spPr>
          <a:xfrm rot="10800000">
            <a:off x="9058570" y="5056639"/>
            <a:ext cx="146269" cy="86614"/>
          </a:xfrm>
          <a:prstGeom prst="straightConnector1">
            <a:avLst/>
          </a:prstGeom>
          <a:noFill/>
          <a:ln cap="flat" cmpd="sng" w="9525">
            <a:solidFill>
              <a:srgbClr val="128CB2"/>
            </a:solidFill>
            <a:prstDash val="solid"/>
            <a:round/>
            <a:headEnd len="sm" w="sm" type="none"/>
            <a:tailEnd len="sm" w="sm" type="none"/>
          </a:ln>
        </p:spPr>
      </p:cxnSp>
      <p:cxnSp>
        <p:nvCxnSpPr>
          <p:cNvPr id="2998" name="Google Shape;2998;p74"/>
          <p:cNvCxnSpPr/>
          <p:nvPr/>
        </p:nvCxnSpPr>
        <p:spPr>
          <a:xfrm rot="10800000">
            <a:off x="8913646" y="5019819"/>
            <a:ext cx="115338" cy="30296"/>
          </a:xfrm>
          <a:prstGeom prst="straightConnector1">
            <a:avLst/>
          </a:prstGeom>
          <a:noFill/>
          <a:ln cap="flat" cmpd="sng" w="9525">
            <a:solidFill>
              <a:srgbClr val="1CB7E8"/>
            </a:solidFill>
            <a:prstDash val="solid"/>
            <a:round/>
            <a:headEnd len="sm" w="sm" type="none"/>
            <a:tailEnd len="sm" w="sm" type="none"/>
          </a:ln>
        </p:spPr>
      </p:cxnSp>
      <p:sp>
        <p:nvSpPr>
          <p:cNvPr id="2999" name="Google Shape;2999;p74"/>
          <p:cNvSpPr/>
          <p:nvPr/>
        </p:nvSpPr>
        <p:spPr>
          <a:xfrm>
            <a:off x="9034549" y="505011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00" name="Google Shape;3000;p74"/>
          <p:cNvSpPr/>
          <p:nvPr/>
        </p:nvSpPr>
        <p:spPr>
          <a:xfrm>
            <a:off x="8892766" y="5011369"/>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01" name="Google Shape;3001;p74"/>
          <p:cNvSpPr/>
          <p:nvPr/>
        </p:nvSpPr>
        <p:spPr>
          <a:xfrm>
            <a:off x="9198756" y="513379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002" name="Google Shape;3002;p74"/>
          <p:cNvCxnSpPr/>
          <p:nvPr/>
        </p:nvCxnSpPr>
        <p:spPr>
          <a:xfrm flipH="1" rot="10800000">
            <a:off x="8882227" y="5175900"/>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3003" name="Google Shape;3003;p74"/>
          <p:cNvCxnSpPr/>
          <p:nvPr/>
        </p:nvCxnSpPr>
        <p:spPr>
          <a:xfrm flipH="1" rot="10800000">
            <a:off x="8852835" y="5312238"/>
            <a:ext cx="24416" cy="155047"/>
          </a:xfrm>
          <a:prstGeom prst="straightConnector1">
            <a:avLst/>
          </a:prstGeom>
          <a:noFill/>
          <a:ln cap="flat" cmpd="sng" w="9525">
            <a:solidFill>
              <a:srgbClr val="7178FB"/>
            </a:solidFill>
            <a:prstDash val="solid"/>
            <a:round/>
            <a:headEnd len="sm" w="sm" type="none"/>
            <a:tailEnd len="sm" w="sm" type="none"/>
          </a:ln>
        </p:spPr>
      </p:cxnSp>
      <p:sp>
        <p:nvSpPr>
          <p:cNvPr id="3004" name="Google Shape;3004;p74"/>
          <p:cNvSpPr/>
          <p:nvPr/>
        </p:nvSpPr>
        <p:spPr>
          <a:xfrm>
            <a:off x="8903417" y="516240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05" name="Google Shape;3005;p74"/>
          <p:cNvSpPr/>
          <p:nvPr/>
        </p:nvSpPr>
        <p:spPr>
          <a:xfrm>
            <a:off x="8876649" y="5295062"/>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06" name="Google Shape;3006;p74"/>
          <p:cNvSpPr/>
          <p:nvPr/>
        </p:nvSpPr>
        <p:spPr>
          <a:xfrm>
            <a:off x="8843626" y="5458991"/>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007" name="Google Shape;3007;p74"/>
          <p:cNvCxnSpPr/>
          <p:nvPr/>
        </p:nvCxnSpPr>
        <p:spPr>
          <a:xfrm>
            <a:off x="10029875" y="5503944"/>
            <a:ext cx="177355" cy="0"/>
          </a:xfrm>
          <a:prstGeom prst="straightConnector1">
            <a:avLst/>
          </a:prstGeom>
          <a:noFill/>
          <a:ln cap="flat" cmpd="sng" w="9525">
            <a:solidFill>
              <a:srgbClr val="0070C0"/>
            </a:solidFill>
            <a:prstDash val="solid"/>
            <a:round/>
            <a:headEnd len="sm" w="sm" type="none"/>
            <a:tailEnd len="sm" w="sm" type="none"/>
          </a:ln>
        </p:spPr>
      </p:cxnSp>
      <p:cxnSp>
        <p:nvCxnSpPr>
          <p:cNvPr id="3008" name="Google Shape;3008;p74"/>
          <p:cNvCxnSpPr/>
          <p:nvPr/>
        </p:nvCxnSpPr>
        <p:spPr>
          <a:xfrm flipH="1" rot="10800000">
            <a:off x="10004024" y="5513365"/>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009" name="Google Shape;3009;p74"/>
          <p:cNvCxnSpPr/>
          <p:nvPr/>
        </p:nvCxnSpPr>
        <p:spPr>
          <a:xfrm flipH="1" rot="10800000">
            <a:off x="9973139" y="5911521"/>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010" name="Google Shape;3010;p74"/>
          <p:cNvCxnSpPr/>
          <p:nvPr/>
        </p:nvCxnSpPr>
        <p:spPr>
          <a:xfrm rot="10800000">
            <a:off x="9999869" y="5711088"/>
            <a:ext cx="0" cy="186820"/>
          </a:xfrm>
          <a:prstGeom prst="straightConnector1">
            <a:avLst/>
          </a:prstGeom>
          <a:noFill/>
          <a:ln cap="flat" cmpd="sng" w="9525">
            <a:solidFill>
              <a:srgbClr val="92D050"/>
            </a:solidFill>
            <a:prstDash val="solid"/>
            <a:round/>
            <a:headEnd len="sm" w="sm" type="none"/>
            <a:tailEnd len="sm" w="sm" type="none"/>
          </a:ln>
        </p:spPr>
      </p:cxnSp>
      <p:cxnSp>
        <p:nvCxnSpPr>
          <p:cNvPr id="3011" name="Google Shape;3011;p74"/>
          <p:cNvCxnSpPr/>
          <p:nvPr/>
        </p:nvCxnSpPr>
        <p:spPr>
          <a:xfrm rot="10800000">
            <a:off x="10224195" y="5512167"/>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012" name="Google Shape;3012;p74"/>
          <p:cNvCxnSpPr/>
          <p:nvPr/>
        </p:nvCxnSpPr>
        <p:spPr>
          <a:xfrm rot="10800000">
            <a:off x="10253455" y="5702367"/>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013" name="Google Shape;3013;p74"/>
          <p:cNvCxnSpPr/>
          <p:nvPr/>
        </p:nvCxnSpPr>
        <p:spPr>
          <a:xfrm flipH="1" rot="10800000">
            <a:off x="10130232" y="5132201"/>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014" name="Google Shape;3014;p74"/>
          <p:cNvCxnSpPr/>
          <p:nvPr/>
        </p:nvCxnSpPr>
        <p:spPr>
          <a:xfrm flipH="1" rot="10800000">
            <a:off x="9993194" y="5911521"/>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015" name="Google Shape;3015;p74"/>
          <p:cNvCxnSpPr/>
          <p:nvPr/>
        </p:nvCxnSpPr>
        <p:spPr>
          <a:xfrm rot="10800000">
            <a:off x="10253423" y="5897446"/>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016" name="Google Shape;3016;p74"/>
          <p:cNvCxnSpPr/>
          <p:nvPr/>
        </p:nvCxnSpPr>
        <p:spPr>
          <a:xfrm rot="10800000">
            <a:off x="10260129" y="5897445"/>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017" name="Google Shape;3017;p74"/>
          <p:cNvCxnSpPr/>
          <p:nvPr/>
        </p:nvCxnSpPr>
        <p:spPr>
          <a:xfrm flipH="1" rot="10800000">
            <a:off x="9991906" y="5135108"/>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018" name="Google Shape;3018;p74"/>
          <p:cNvCxnSpPr/>
          <p:nvPr/>
        </p:nvCxnSpPr>
        <p:spPr>
          <a:xfrm>
            <a:off x="10153859" y="5135109"/>
            <a:ext cx="111053" cy="0"/>
          </a:xfrm>
          <a:prstGeom prst="straightConnector1">
            <a:avLst/>
          </a:prstGeom>
          <a:noFill/>
          <a:ln cap="flat" cmpd="sng" w="9525">
            <a:solidFill>
              <a:srgbClr val="050EBB"/>
            </a:solidFill>
            <a:prstDash val="solid"/>
            <a:round/>
            <a:headEnd len="sm" w="sm" type="none"/>
            <a:tailEnd len="sm" w="sm" type="none"/>
          </a:ln>
        </p:spPr>
      </p:cxnSp>
      <p:cxnSp>
        <p:nvCxnSpPr>
          <p:cNvPr id="3019" name="Google Shape;3019;p74"/>
          <p:cNvCxnSpPr/>
          <p:nvPr/>
        </p:nvCxnSpPr>
        <p:spPr>
          <a:xfrm flipH="1" rot="10800000">
            <a:off x="10140833" y="5029450"/>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020" name="Google Shape;3020;p74"/>
          <p:cNvCxnSpPr/>
          <p:nvPr/>
        </p:nvCxnSpPr>
        <p:spPr>
          <a:xfrm flipH="1" rot="10800000">
            <a:off x="10052514" y="5020368"/>
            <a:ext cx="112756" cy="14896"/>
          </a:xfrm>
          <a:prstGeom prst="straightConnector1">
            <a:avLst/>
          </a:prstGeom>
          <a:noFill/>
          <a:ln cap="flat" cmpd="sng" w="9525">
            <a:solidFill>
              <a:srgbClr val="D059F5"/>
            </a:solidFill>
            <a:prstDash val="solid"/>
            <a:round/>
            <a:headEnd len="sm" w="sm" type="none"/>
            <a:tailEnd len="sm" w="sm" type="none"/>
          </a:ln>
        </p:spPr>
      </p:cxnSp>
      <p:sp>
        <p:nvSpPr>
          <p:cNvPr id="3021" name="Google Shape;3021;p74"/>
          <p:cNvSpPr/>
          <p:nvPr/>
        </p:nvSpPr>
        <p:spPr>
          <a:xfrm>
            <a:off x="10169596" y="5013775"/>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22" name="Google Shape;3022;p74"/>
          <p:cNvSpPr/>
          <p:nvPr/>
        </p:nvSpPr>
        <p:spPr>
          <a:xfrm>
            <a:off x="10034197" y="5032494"/>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23" name="Google Shape;3023;p74"/>
          <p:cNvSpPr/>
          <p:nvPr/>
        </p:nvSpPr>
        <p:spPr>
          <a:xfrm>
            <a:off x="9976433" y="515188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24" name="Google Shape;3024;p74"/>
          <p:cNvSpPr/>
          <p:nvPr/>
        </p:nvSpPr>
        <p:spPr>
          <a:xfrm>
            <a:off x="10126546" y="5121965"/>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25" name="Google Shape;3025;p74"/>
          <p:cNvSpPr/>
          <p:nvPr/>
        </p:nvSpPr>
        <p:spPr>
          <a:xfrm>
            <a:off x="10138850" y="547910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26" name="Google Shape;3026;p74"/>
          <p:cNvSpPr/>
          <p:nvPr/>
        </p:nvSpPr>
        <p:spPr>
          <a:xfrm>
            <a:off x="10219106" y="5493304"/>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27" name="Google Shape;3027;p74"/>
          <p:cNvSpPr/>
          <p:nvPr/>
        </p:nvSpPr>
        <p:spPr>
          <a:xfrm>
            <a:off x="10010874" y="549678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28" name="Google Shape;3028;p74"/>
          <p:cNvSpPr/>
          <p:nvPr/>
        </p:nvSpPr>
        <p:spPr>
          <a:xfrm>
            <a:off x="10258865" y="568861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29" name="Google Shape;3029;p74"/>
          <p:cNvSpPr/>
          <p:nvPr/>
        </p:nvSpPr>
        <p:spPr>
          <a:xfrm>
            <a:off x="9984947" y="5697336"/>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30" name="Google Shape;3030;p74"/>
          <p:cNvSpPr/>
          <p:nvPr/>
        </p:nvSpPr>
        <p:spPr>
          <a:xfrm>
            <a:off x="10244224" y="588550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31" name="Google Shape;3031;p74"/>
          <p:cNvSpPr/>
          <p:nvPr/>
        </p:nvSpPr>
        <p:spPr>
          <a:xfrm>
            <a:off x="10322151" y="594026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32" name="Google Shape;3032;p74"/>
          <p:cNvSpPr/>
          <p:nvPr/>
        </p:nvSpPr>
        <p:spPr>
          <a:xfrm>
            <a:off x="10275529" y="5975945"/>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33" name="Google Shape;3033;p74"/>
          <p:cNvSpPr/>
          <p:nvPr/>
        </p:nvSpPr>
        <p:spPr>
          <a:xfrm>
            <a:off x="9987381" y="5900352"/>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34" name="Google Shape;3034;p74"/>
          <p:cNvSpPr/>
          <p:nvPr/>
        </p:nvSpPr>
        <p:spPr>
          <a:xfrm>
            <a:off x="9950383" y="5967414"/>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35" name="Google Shape;3035;p74"/>
          <p:cNvSpPr/>
          <p:nvPr/>
        </p:nvSpPr>
        <p:spPr>
          <a:xfrm>
            <a:off x="9992084" y="5974778"/>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036" name="Google Shape;3036;p74"/>
          <p:cNvCxnSpPr/>
          <p:nvPr/>
        </p:nvCxnSpPr>
        <p:spPr>
          <a:xfrm flipH="1">
            <a:off x="10169651" y="5143252"/>
            <a:ext cx="115308" cy="133054"/>
          </a:xfrm>
          <a:prstGeom prst="straightConnector1">
            <a:avLst/>
          </a:prstGeom>
          <a:noFill/>
          <a:ln cap="flat" cmpd="sng" w="9525">
            <a:solidFill>
              <a:srgbClr val="128CB2"/>
            </a:solidFill>
            <a:prstDash val="solid"/>
            <a:round/>
            <a:headEnd len="sm" w="sm" type="none"/>
            <a:tailEnd len="sm" w="sm" type="none"/>
          </a:ln>
        </p:spPr>
      </p:cxnSp>
      <p:cxnSp>
        <p:nvCxnSpPr>
          <p:cNvPr id="3037" name="Google Shape;3037;p74"/>
          <p:cNvCxnSpPr/>
          <p:nvPr/>
        </p:nvCxnSpPr>
        <p:spPr>
          <a:xfrm flipH="1">
            <a:off x="10086879" y="5293284"/>
            <a:ext cx="74541" cy="93176"/>
          </a:xfrm>
          <a:prstGeom prst="straightConnector1">
            <a:avLst/>
          </a:prstGeom>
          <a:noFill/>
          <a:ln cap="flat" cmpd="sng" w="9525">
            <a:solidFill>
              <a:srgbClr val="1CB7E8"/>
            </a:solidFill>
            <a:prstDash val="solid"/>
            <a:round/>
            <a:headEnd len="sm" w="sm" type="none"/>
            <a:tailEnd len="sm" w="sm" type="none"/>
          </a:ln>
        </p:spPr>
      </p:cxnSp>
      <p:sp>
        <p:nvSpPr>
          <p:cNvPr id="3038" name="Google Shape;3038;p74"/>
          <p:cNvSpPr/>
          <p:nvPr/>
        </p:nvSpPr>
        <p:spPr>
          <a:xfrm>
            <a:off x="10159087" y="5274602"/>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39" name="Google Shape;3039;p74"/>
          <p:cNvSpPr/>
          <p:nvPr/>
        </p:nvSpPr>
        <p:spPr>
          <a:xfrm>
            <a:off x="10073692" y="5391395"/>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40" name="Google Shape;3040;p74"/>
          <p:cNvSpPr/>
          <p:nvPr/>
        </p:nvSpPr>
        <p:spPr>
          <a:xfrm>
            <a:off x="10278876" y="513379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041" name="Google Shape;3041;p74"/>
          <p:cNvCxnSpPr/>
          <p:nvPr/>
        </p:nvCxnSpPr>
        <p:spPr>
          <a:xfrm flipH="1" rot="10800000">
            <a:off x="9962347" y="5175900"/>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3042" name="Google Shape;3042;p74"/>
          <p:cNvCxnSpPr/>
          <p:nvPr/>
        </p:nvCxnSpPr>
        <p:spPr>
          <a:xfrm flipH="1" rot="10800000">
            <a:off x="9932955" y="5312238"/>
            <a:ext cx="24416" cy="155047"/>
          </a:xfrm>
          <a:prstGeom prst="straightConnector1">
            <a:avLst/>
          </a:prstGeom>
          <a:noFill/>
          <a:ln cap="flat" cmpd="sng" w="9525">
            <a:solidFill>
              <a:srgbClr val="7178FB"/>
            </a:solidFill>
            <a:prstDash val="solid"/>
            <a:round/>
            <a:headEnd len="sm" w="sm" type="none"/>
            <a:tailEnd len="sm" w="sm" type="none"/>
          </a:ln>
        </p:spPr>
      </p:cxnSp>
      <p:sp>
        <p:nvSpPr>
          <p:cNvPr id="3043" name="Google Shape;3043;p74"/>
          <p:cNvSpPr/>
          <p:nvPr/>
        </p:nvSpPr>
        <p:spPr>
          <a:xfrm>
            <a:off x="9983537" y="516240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44" name="Google Shape;3044;p74"/>
          <p:cNvSpPr/>
          <p:nvPr/>
        </p:nvSpPr>
        <p:spPr>
          <a:xfrm>
            <a:off x="9956769" y="5295062"/>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45" name="Google Shape;3045;p74"/>
          <p:cNvSpPr/>
          <p:nvPr/>
        </p:nvSpPr>
        <p:spPr>
          <a:xfrm>
            <a:off x="9923746" y="5458991"/>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46" name="Google Shape;3046;p74"/>
          <p:cNvSpPr/>
          <p:nvPr/>
        </p:nvSpPr>
        <p:spPr>
          <a:xfrm>
            <a:off x="7167563" y="4938713"/>
            <a:ext cx="259980" cy="528637"/>
          </a:xfrm>
          <a:custGeom>
            <a:rect b="b" l="l" r="r" t="t"/>
            <a:pathLst>
              <a:path extrusionOk="0" h="528637" w="259980">
                <a:moveTo>
                  <a:pt x="0" y="528637"/>
                </a:moveTo>
                <a:cubicBezTo>
                  <a:pt x="107156" y="484584"/>
                  <a:pt x="214313" y="440531"/>
                  <a:pt x="247650" y="352425"/>
                </a:cubicBezTo>
                <a:cubicBezTo>
                  <a:pt x="280988" y="264319"/>
                  <a:pt x="240506" y="132159"/>
                  <a:pt x="200025"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47" name="Google Shape;3047;p74"/>
          <p:cNvSpPr/>
          <p:nvPr/>
        </p:nvSpPr>
        <p:spPr>
          <a:xfrm>
            <a:off x="7691438" y="4758011"/>
            <a:ext cx="481012" cy="237852"/>
          </a:xfrm>
          <a:custGeom>
            <a:rect b="b" l="l" r="r" t="t"/>
            <a:pathLst>
              <a:path extrusionOk="0" h="237852" w="481012">
                <a:moveTo>
                  <a:pt x="481012" y="66402"/>
                </a:moveTo>
                <a:cubicBezTo>
                  <a:pt x="361553" y="23539"/>
                  <a:pt x="242094" y="-19323"/>
                  <a:pt x="161925" y="9252"/>
                </a:cubicBezTo>
                <a:cubicBezTo>
                  <a:pt x="81756" y="37827"/>
                  <a:pt x="40878" y="137839"/>
                  <a:pt x="0" y="237852"/>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48" name="Google Shape;3048;p74"/>
          <p:cNvSpPr/>
          <p:nvPr/>
        </p:nvSpPr>
        <p:spPr>
          <a:xfrm>
            <a:off x="8798898" y="5010150"/>
            <a:ext cx="154602" cy="428625"/>
          </a:xfrm>
          <a:custGeom>
            <a:rect b="b" l="l" r="r" t="t"/>
            <a:pathLst>
              <a:path extrusionOk="0" h="428625" w="154602">
                <a:moveTo>
                  <a:pt x="78402" y="0"/>
                </a:moveTo>
                <a:cubicBezTo>
                  <a:pt x="33952" y="73819"/>
                  <a:pt x="-10498" y="147638"/>
                  <a:pt x="2202" y="219075"/>
                </a:cubicBezTo>
                <a:cubicBezTo>
                  <a:pt x="14902" y="290512"/>
                  <a:pt x="84752" y="359568"/>
                  <a:pt x="154602" y="428625"/>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49" name="Google Shape;3049;p74"/>
          <p:cNvSpPr/>
          <p:nvPr/>
        </p:nvSpPr>
        <p:spPr>
          <a:xfrm>
            <a:off x="10048875" y="5414963"/>
            <a:ext cx="428625" cy="86212"/>
          </a:xfrm>
          <a:custGeom>
            <a:rect b="b" l="l" r="r" t="t"/>
            <a:pathLst>
              <a:path extrusionOk="0" h="86212" w="428625">
                <a:moveTo>
                  <a:pt x="0" y="0"/>
                </a:moveTo>
                <a:cubicBezTo>
                  <a:pt x="78581" y="40481"/>
                  <a:pt x="157163" y="80963"/>
                  <a:pt x="228600" y="85725"/>
                </a:cubicBezTo>
                <a:cubicBezTo>
                  <a:pt x="300038" y="90488"/>
                  <a:pt x="364331" y="59531"/>
                  <a:pt x="428625" y="28575"/>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0" name="Google Shape;3050;p74"/>
          <p:cNvSpPr/>
          <p:nvPr/>
        </p:nvSpPr>
        <p:spPr>
          <a:xfrm>
            <a:off x="1928813" y="5113553"/>
            <a:ext cx="376237" cy="53760"/>
          </a:xfrm>
          <a:custGeom>
            <a:rect b="b" l="l" r="r" t="t"/>
            <a:pathLst>
              <a:path extrusionOk="0" h="53760" w="376237">
                <a:moveTo>
                  <a:pt x="0" y="53760"/>
                </a:moveTo>
                <a:cubicBezTo>
                  <a:pt x="56753" y="30344"/>
                  <a:pt x="113506" y="6928"/>
                  <a:pt x="176212" y="1372"/>
                </a:cubicBezTo>
                <a:cubicBezTo>
                  <a:pt x="238918" y="-4184"/>
                  <a:pt x="307577" y="8119"/>
                  <a:pt x="376237" y="20422"/>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1" name="Google Shape;3051;p74"/>
          <p:cNvSpPr/>
          <p:nvPr/>
        </p:nvSpPr>
        <p:spPr>
          <a:xfrm flipH="1">
            <a:off x="1285448" y="5125424"/>
            <a:ext cx="376237" cy="53760"/>
          </a:xfrm>
          <a:custGeom>
            <a:rect b="b" l="l" r="r" t="t"/>
            <a:pathLst>
              <a:path extrusionOk="0" h="53760" w="376237">
                <a:moveTo>
                  <a:pt x="0" y="53760"/>
                </a:moveTo>
                <a:cubicBezTo>
                  <a:pt x="56753" y="30344"/>
                  <a:pt x="113506" y="6928"/>
                  <a:pt x="176212" y="1372"/>
                </a:cubicBezTo>
                <a:cubicBezTo>
                  <a:pt x="238918" y="-4184"/>
                  <a:pt x="307577" y="8119"/>
                  <a:pt x="376237" y="20422"/>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2" name="Google Shape;3052;p74"/>
          <p:cNvSpPr/>
          <p:nvPr/>
        </p:nvSpPr>
        <p:spPr>
          <a:xfrm flipH="1" rot="-5400000">
            <a:off x="937669" y="1461066"/>
            <a:ext cx="306435" cy="322784"/>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3" name="Google Shape;3053;p74"/>
          <p:cNvSpPr/>
          <p:nvPr/>
        </p:nvSpPr>
        <p:spPr>
          <a:xfrm rot="5400000">
            <a:off x="1691656" y="1461068"/>
            <a:ext cx="306435" cy="322784"/>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4" name="Google Shape;3054;p74"/>
          <p:cNvSpPr/>
          <p:nvPr/>
        </p:nvSpPr>
        <p:spPr>
          <a:xfrm>
            <a:off x="310345" y="3100604"/>
            <a:ext cx="555101" cy="555101"/>
          </a:xfrm>
          <a:prstGeom prst="octagon">
            <a:avLst>
              <a:gd fmla="val 29289" name="adj"/>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GB" sz="1200">
                <a:solidFill>
                  <a:schemeClr val="lt1"/>
                </a:solidFill>
                <a:latin typeface="Arial"/>
                <a:ea typeface="Arial"/>
                <a:cs typeface="Arial"/>
                <a:sym typeface="Arial"/>
              </a:rPr>
              <a:t>LAND</a:t>
            </a:r>
            <a:endParaRPr/>
          </a:p>
        </p:txBody>
      </p:sp>
      <p:sp>
        <p:nvSpPr>
          <p:cNvPr id="3055" name="Google Shape;3055;p74"/>
          <p:cNvSpPr txBox="1"/>
          <p:nvPr/>
        </p:nvSpPr>
        <p:spPr>
          <a:xfrm>
            <a:off x="193876" y="3725410"/>
            <a:ext cx="818110" cy="36933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land</a:t>
            </a:r>
            <a:endParaRPr/>
          </a:p>
          <a:p>
            <a:pPr indent="0" lvl="0" marL="0" marR="0" rtl="0" algn="ctr">
              <a:spcBef>
                <a:spcPts val="0"/>
              </a:spcBef>
              <a:spcAft>
                <a:spcPts val="0"/>
              </a:spcAft>
              <a:buNone/>
            </a:pPr>
            <a:r>
              <a:rPr lang="en-GB" sz="1200">
                <a:solidFill>
                  <a:schemeClr val="dk1"/>
                </a:solidFill>
                <a:latin typeface="Arial"/>
                <a:ea typeface="Arial"/>
                <a:cs typeface="Arial"/>
                <a:sym typeface="Arial"/>
              </a:rPr>
              <a:t>id=6</a:t>
            </a:r>
            <a:endParaRPr/>
          </a:p>
        </p:txBody>
      </p:sp>
      <p:cxnSp>
        <p:nvCxnSpPr>
          <p:cNvPr id="3056" name="Google Shape;3056;p74"/>
          <p:cNvCxnSpPr/>
          <p:nvPr/>
        </p:nvCxnSpPr>
        <p:spPr>
          <a:xfrm>
            <a:off x="250422" y="2766621"/>
            <a:ext cx="4356000" cy="0"/>
          </a:xfrm>
          <a:prstGeom prst="straightConnector1">
            <a:avLst/>
          </a:prstGeom>
          <a:noFill/>
          <a:ln cap="flat" cmpd="sng" w="9525">
            <a:solidFill>
              <a:schemeClr val="accent4"/>
            </a:solidFill>
            <a:prstDash val="solid"/>
            <a:round/>
            <a:headEnd len="sm" w="sm" type="none"/>
            <a:tailEnd len="sm" w="sm" type="none"/>
          </a:ln>
        </p:spPr>
      </p:cxnSp>
      <p:cxnSp>
        <p:nvCxnSpPr>
          <p:cNvPr id="3057" name="Google Shape;3057;p74"/>
          <p:cNvCxnSpPr/>
          <p:nvPr/>
        </p:nvCxnSpPr>
        <p:spPr>
          <a:xfrm>
            <a:off x="3994256" y="3639175"/>
            <a:ext cx="177355" cy="0"/>
          </a:xfrm>
          <a:prstGeom prst="straightConnector1">
            <a:avLst/>
          </a:prstGeom>
          <a:noFill/>
          <a:ln cap="flat" cmpd="sng" w="9525">
            <a:solidFill>
              <a:srgbClr val="0070C0"/>
            </a:solidFill>
            <a:prstDash val="solid"/>
            <a:round/>
            <a:headEnd len="sm" w="sm" type="none"/>
            <a:tailEnd len="sm" w="sm" type="none"/>
          </a:ln>
        </p:spPr>
      </p:cxnSp>
      <p:cxnSp>
        <p:nvCxnSpPr>
          <p:cNvPr id="3058" name="Google Shape;3058;p74"/>
          <p:cNvCxnSpPr/>
          <p:nvPr/>
        </p:nvCxnSpPr>
        <p:spPr>
          <a:xfrm flipH="1" rot="10800000">
            <a:off x="3968405" y="364859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059" name="Google Shape;3059;p74"/>
          <p:cNvCxnSpPr/>
          <p:nvPr/>
        </p:nvCxnSpPr>
        <p:spPr>
          <a:xfrm flipH="1" rot="10800000">
            <a:off x="3937520" y="404675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060" name="Google Shape;3060;p74"/>
          <p:cNvCxnSpPr/>
          <p:nvPr/>
        </p:nvCxnSpPr>
        <p:spPr>
          <a:xfrm rot="10800000">
            <a:off x="3964250" y="3846319"/>
            <a:ext cx="0" cy="186820"/>
          </a:xfrm>
          <a:prstGeom prst="straightConnector1">
            <a:avLst/>
          </a:prstGeom>
          <a:noFill/>
          <a:ln cap="flat" cmpd="sng" w="9525">
            <a:solidFill>
              <a:srgbClr val="92D050"/>
            </a:solidFill>
            <a:prstDash val="solid"/>
            <a:round/>
            <a:headEnd len="sm" w="sm" type="none"/>
            <a:tailEnd len="sm" w="sm" type="none"/>
          </a:ln>
        </p:spPr>
      </p:cxnSp>
      <p:cxnSp>
        <p:nvCxnSpPr>
          <p:cNvPr id="3061" name="Google Shape;3061;p74"/>
          <p:cNvCxnSpPr/>
          <p:nvPr/>
        </p:nvCxnSpPr>
        <p:spPr>
          <a:xfrm rot="10800000">
            <a:off x="4188576" y="364739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062" name="Google Shape;3062;p74"/>
          <p:cNvCxnSpPr/>
          <p:nvPr/>
        </p:nvCxnSpPr>
        <p:spPr>
          <a:xfrm rot="10800000">
            <a:off x="4217836" y="383759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063" name="Google Shape;3063;p74"/>
          <p:cNvCxnSpPr/>
          <p:nvPr/>
        </p:nvCxnSpPr>
        <p:spPr>
          <a:xfrm flipH="1" rot="10800000">
            <a:off x="4094613" y="326743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064" name="Google Shape;3064;p74"/>
          <p:cNvCxnSpPr/>
          <p:nvPr/>
        </p:nvCxnSpPr>
        <p:spPr>
          <a:xfrm flipH="1" rot="10800000">
            <a:off x="3957575" y="404675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065" name="Google Shape;3065;p74"/>
          <p:cNvCxnSpPr/>
          <p:nvPr/>
        </p:nvCxnSpPr>
        <p:spPr>
          <a:xfrm rot="10800000">
            <a:off x="4217804" y="403267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066" name="Google Shape;3066;p74"/>
          <p:cNvCxnSpPr/>
          <p:nvPr/>
        </p:nvCxnSpPr>
        <p:spPr>
          <a:xfrm rot="10800000">
            <a:off x="4224510" y="403267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067" name="Google Shape;3067;p74"/>
          <p:cNvCxnSpPr/>
          <p:nvPr/>
        </p:nvCxnSpPr>
        <p:spPr>
          <a:xfrm flipH="1" rot="10800000">
            <a:off x="3956287" y="327033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068" name="Google Shape;3068;p74"/>
          <p:cNvCxnSpPr/>
          <p:nvPr/>
        </p:nvCxnSpPr>
        <p:spPr>
          <a:xfrm>
            <a:off x="4244644" y="3270340"/>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3069" name="Google Shape;3069;p74"/>
          <p:cNvCxnSpPr/>
          <p:nvPr/>
        </p:nvCxnSpPr>
        <p:spPr>
          <a:xfrm>
            <a:off x="4264075" y="3438218"/>
            <a:ext cx="6839" cy="153778"/>
          </a:xfrm>
          <a:prstGeom prst="straightConnector1">
            <a:avLst/>
          </a:prstGeom>
          <a:noFill/>
          <a:ln cap="flat" cmpd="sng" w="9525">
            <a:solidFill>
              <a:srgbClr val="1CB7E8"/>
            </a:solidFill>
            <a:prstDash val="solid"/>
            <a:round/>
            <a:headEnd len="sm" w="sm" type="none"/>
            <a:tailEnd len="sm" w="sm" type="none"/>
          </a:ln>
        </p:spPr>
      </p:cxnSp>
      <p:cxnSp>
        <p:nvCxnSpPr>
          <p:cNvPr id="3070" name="Google Shape;3070;p74"/>
          <p:cNvCxnSpPr/>
          <p:nvPr/>
        </p:nvCxnSpPr>
        <p:spPr>
          <a:xfrm>
            <a:off x="4118240" y="3270340"/>
            <a:ext cx="111053" cy="0"/>
          </a:xfrm>
          <a:prstGeom prst="straightConnector1">
            <a:avLst/>
          </a:prstGeom>
          <a:noFill/>
          <a:ln cap="flat" cmpd="sng" w="9525">
            <a:solidFill>
              <a:srgbClr val="050EBB"/>
            </a:solidFill>
            <a:prstDash val="solid"/>
            <a:round/>
            <a:headEnd len="sm" w="sm" type="none"/>
            <a:tailEnd len="sm" w="sm" type="none"/>
          </a:ln>
        </p:spPr>
      </p:cxnSp>
      <p:cxnSp>
        <p:nvCxnSpPr>
          <p:cNvPr id="3071" name="Google Shape;3071;p74"/>
          <p:cNvCxnSpPr/>
          <p:nvPr/>
        </p:nvCxnSpPr>
        <p:spPr>
          <a:xfrm flipH="1" rot="10800000">
            <a:off x="3919624" y="3300611"/>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3072" name="Google Shape;3072;p74"/>
          <p:cNvCxnSpPr/>
          <p:nvPr/>
        </p:nvCxnSpPr>
        <p:spPr>
          <a:xfrm flipH="1" rot="10800000">
            <a:off x="3890232" y="3436949"/>
            <a:ext cx="24416" cy="155047"/>
          </a:xfrm>
          <a:prstGeom prst="straightConnector1">
            <a:avLst/>
          </a:prstGeom>
          <a:noFill/>
          <a:ln cap="flat" cmpd="sng" w="9525">
            <a:solidFill>
              <a:srgbClr val="7178FB"/>
            </a:solidFill>
            <a:prstDash val="solid"/>
            <a:round/>
            <a:headEnd len="sm" w="sm" type="none"/>
            <a:tailEnd len="sm" w="sm" type="none"/>
          </a:ln>
        </p:spPr>
      </p:cxnSp>
      <p:cxnSp>
        <p:nvCxnSpPr>
          <p:cNvPr id="3073" name="Google Shape;3073;p74"/>
          <p:cNvCxnSpPr/>
          <p:nvPr/>
        </p:nvCxnSpPr>
        <p:spPr>
          <a:xfrm flipH="1" rot="10800000">
            <a:off x="4105214" y="316468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074" name="Google Shape;3074;p74"/>
          <p:cNvCxnSpPr/>
          <p:nvPr/>
        </p:nvCxnSpPr>
        <p:spPr>
          <a:xfrm flipH="1" rot="10800000">
            <a:off x="4016895" y="3155599"/>
            <a:ext cx="112756" cy="14896"/>
          </a:xfrm>
          <a:prstGeom prst="straightConnector1">
            <a:avLst/>
          </a:prstGeom>
          <a:noFill/>
          <a:ln cap="flat" cmpd="sng" w="9525">
            <a:solidFill>
              <a:srgbClr val="D059F5"/>
            </a:solidFill>
            <a:prstDash val="solid"/>
            <a:round/>
            <a:headEnd len="sm" w="sm" type="none"/>
            <a:tailEnd len="sm" w="sm" type="none"/>
          </a:ln>
        </p:spPr>
      </p:cxnSp>
      <p:sp>
        <p:nvSpPr>
          <p:cNvPr id="3075" name="Google Shape;3075;p74"/>
          <p:cNvSpPr/>
          <p:nvPr/>
        </p:nvSpPr>
        <p:spPr>
          <a:xfrm>
            <a:off x="4257727" y="3427029"/>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76" name="Google Shape;3076;p74"/>
          <p:cNvSpPr/>
          <p:nvPr/>
        </p:nvSpPr>
        <p:spPr>
          <a:xfrm>
            <a:off x="4273345" y="3600914"/>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77" name="Google Shape;3077;p74"/>
          <p:cNvSpPr/>
          <p:nvPr/>
        </p:nvSpPr>
        <p:spPr>
          <a:xfrm>
            <a:off x="4238561" y="3260882"/>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78" name="Google Shape;3078;p74"/>
          <p:cNvSpPr/>
          <p:nvPr/>
        </p:nvSpPr>
        <p:spPr>
          <a:xfrm>
            <a:off x="4133977" y="314900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79" name="Google Shape;3079;p74"/>
          <p:cNvSpPr/>
          <p:nvPr/>
        </p:nvSpPr>
        <p:spPr>
          <a:xfrm>
            <a:off x="3998578" y="316772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0" name="Google Shape;3080;p74"/>
          <p:cNvSpPr/>
          <p:nvPr/>
        </p:nvSpPr>
        <p:spPr>
          <a:xfrm>
            <a:off x="3940814" y="328711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1" name="Google Shape;3081;p74"/>
          <p:cNvSpPr/>
          <p:nvPr/>
        </p:nvSpPr>
        <p:spPr>
          <a:xfrm>
            <a:off x="3914046" y="3419773"/>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2" name="Google Shape;3082;p74"/>
          <p:cNvSpPr/>
          <p:nvPr/>
        </p:nvSpPr>
        <p:spPr>
          <a:xfrm>
            <a:off x="3881023" y="3583702"/>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3" name="Google Shape;3083;p74"/>
          <p:cNvSpPr/>
          <p:nvPr/>
        </p:nvSpPr>
        <p:spPr>
          <a:xfrm>
            <a:off x="4090927" y="325719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4" name="Google Shape;3084;p74"/>
          <p:cNvSpPr/>
          <p:nvPr/>
        </p:nvSpPr>
        <p:spPr>
          <a:xfrm>
            <a:off x="4103231" y="361433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5" name="Google Shape;3085;p74"/>
          <p:cNvSpPr/>
          <p:nvPr/>
        </p:nvSpPr>
        <p:spPr>
          <a:xfrm>
            <a:off x="4183487" y="362853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6" name="Google Shape;3086;p74"/>
          <p:cNvSpPr/>
          <p:nvPr/>
        </p:nvSpPr>
        <p:spPr>
          <a:xfrm>
            <a:off x="3975255" y="363201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7" name="Google Shape;3087;p74"/>
          <p:cNvSpPr/>
          <p:nvPr/>
        </p:nvSpPr>
        <p:spPr>
          <a:xfrm>
            <a:off x="4223246" y="382384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8" name="Google Shape;3088;p74"/>
          <p:cNvSpPr/>
          <p:nvPr/>
        </p:nvSpPr>
        <p:spPr>
          <a:xfrm>
            <a:off x="3949328" y="383256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89" name="Google Shape;3089;p74"/>
          <p:cNvSpPr/>
          <p:nvPr/>
        </p:nvSpPr>
        <p:spPr>
          <a:xfrm>
            <a:off x="4208605" y="402073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90" name="Google Shape;3090;p74"/>
          <p:cNvSpPr/>
          <p:nvPr/>
        </p:nvSpPr>
        <p:spPr>
          <a:xfrm>
            <a:off x="4286532" y="407549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91" name="Google Shape;3091;p74"/>
          <p:cNvSpPr/>
          <p:nvPr/>
        </p:nvSpPr>
        <p:spPr>
          <a:xfrm>
            <a:off x="4239910" y="411117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92" name="Google Shape;3092;p74"/>
          <p:cNvSpPr/>
          <p:nvPr/>
        </p:nvSpPr>
        <p:spPr>
          <a:xfrm>
            <a:off x="3951762" y="403558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93" name="Google Shape;3093;p74"/>
          <p:cNvSpPr/>
          <p:nvPr/>
        </p:nvSpPr>
        <p:spPr>
          <a:xfrm>
            <a:off x="3914764" y="41026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094" name="Google Shape;3094;p74"/>
          <p:cNvSpPr/>
          <p:nvPr/>
        </p:nvSpPr>
        <p:spPr>
          <a:xfrm>
            <a:off x="3956465" y="411000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095" name="Google Shape;3095;p74"/>
          <p:cNvCxnSpPr/>
          <p:nvPr/>
        </p:nvCxnSpPr>
        <p:spPr>
          <a:xfrm>
            <a:off x="1420532" y="3639175"/>
            <a:ext cx="177355" cy="0"/>
          </a:xfrm>
          <a:prstGeom prst="straightConnector1">
            <a:avLst/>
          </a:prstGeom>
          <a:noFill/>
          <a:ln cap="flat" cmpd="sng" w="9525">
            <a:solidFill>
              <a:srgbClr val="0070C0"/>
            </a:solidFill>
            <a:prstDash val="solid"/>
            <a:round/>
            <a:headEnd len="sm" w="sm" type="none"/>
            <a:tailEnd len="sm" w="sm" type="none"/>
          </a:ln>
        </p:spPr>
      </p:cxnSp>
      <p:cxnSp>
        <p:nvCxnSpPr>
          <p:cNvPr id="3096" name="Google Shape;3096;p74"/>
          <p:cNvCxnSpPr/>
          <p:nvPr/>
        </p:nvCxnSpPr>
        <p:spPr>
          <a:xfrm flipH="1" rot="10800000">
            <a:off x="1394681" y="364859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097" name="Google Shape;3097;p74"/>
          <p:cNvCxnSpPr/>
          <p:nvPr/>
        </p:nvCxnSpPr>
        <p:spPr>
          <a:xfrm flipH="1" rot="10800000">
            <a:off x="1363796" y="404675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098" name="Google Shape;3098;p74"/>
          <p:cNvCxnSpPr/>
          <p:nvPr/>
        </p:nvCxnSpPr>
        <p:spPr>
          <a:xfrm rot="10800000">
            <a:off x="1390526" y="3846319"/>
            <a:ext cx="0" cy="186820"/>
          </a:xfrm>
          <a:prstGeom prst="straightConnector1">
            <a:avLst/>
          </a:prstGeom>
          <a:noFill/>
          <a:ln cap="flat" cmpd="sng" w="9525">
            <a:solidFill>
              <a:srgbClr val="92D050"/>
            </a:solidFill>
            <a:prstDash val="solid"/>
            <a:round/>
            <a:headEnd len="sm" w="sm" type="none"/>
            <a:tailEnd len="sm" w="sm" type="none"/>
          </a:ln>
        </p:spPr>
      </p:cxnSp>
      <p:cxnSp>
        <p:nvCxnSpPr>
          <p:cNvPr id="3099" name="Google Shape;3099;p74"/>
          <p:cNvCxnSpPr/>
          <p:nvPr/>
        </p:nvCxnSpPr>
        <p:spPr>
          <a:xfrm rot="10800000">
            <a:off x="1614852" y="364739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100" name="Google Shape;3100;p74"/>
          <p:cNvCxnSpPr/>
          <p:nvPr/>
        </p:nvCxnSpPr>
        <p:spPr>
          <a:xfrm rot="10800000">
            <a:off x="1644112" y="383759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101" name="Google Shape;3101;p74"/>
          <p:cNvCxnSpPr/>
          <p:nvPr/>
        </p:nvCxnSpPr>
        <p:spPr>
          <a:xfrm flipH="1" rot="10800000">
            <a:off x="1520889" y="326743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102" name="Google Shape;3102;p74"/>
          <p:cNvCxnSpPr/>
          <p:nvPr/>
        </p:nvCxnSpPr>
        <p:spPr>
          <a:xfrm flipH="1" rot="10800000">
            <a:off x="1383851" y="404675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103" name="Google Shape;3103;p74"/>
          <p:cNvCxnSpPr/>
          <p:nvPr/>
        </p:nvCxnSpPr>
        <p:spPr>
          <a:xfrm rot="10800000">
            <a:off x="1644080" y="403267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104" name="Google Shape;3104;p74"/>
          <p:cNvCxnSpPr/>
          <p:nvPr/>
        </p:nvCxnSpPr>
        <p:spPr>
          <a:xfrm rot="10800000">
            <a:off x="1650786" y="403267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105" name="Google Shape;3105;p74"/>
          <p:cNvCxnSpPr/>
          <p:nvPr/>
        </p:nvCxnSpPr>
        <p:spPr>
          <a:xfrm flipH="1" rot="10800000">
            <a:off x="1382563" y="327033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106" name="Google Shape;3106;p74"/>
          <p:cNvCxnSpPr/>
          <p:nvPr/>
        </p:nvCxnSpPr>
        <p:spPr>
          <a:xfrm flipH="1" rot="10800000">
            <a:off x="1670920" y="3092633"/>
            <a:ext cx="25807" cy="177707"/>
          </a:xfrm>
          <a:prstGeom prst="straightConnector1">
            <a:avLst/>
          </a:prstGeom>
          <a:noFill/>
          <a:ln cap="flat" cmpd="sng" w="9525">
            <a:solidFill>
              <a:srgbClr val="128CB2"/>
            </a:solidFill>
            <a:prstDash val="solid"/>
            <a:round/>
            <a:headEnd len="sm" w="sm" type="none"/>
            <a:tailEnd len="sm" w="sm" type="none"/>
          </a:ln>
        </p:spPr>
      </p:cxnSp>
      <p:cxnSp>
        <p:nvCxnSpPr>
          <p:cNvPr id="3107" name="Google Shape;3107;p74"/>
          <p:cNvCxnSpPr/>
          <p:nvPr/>
        </p:nvCxnSpPr>
        <p:spPr>
          <a:xfrm flipH="1" rot="10800000">
            <a:off x="1704467" y="2914779"/>
            <a:ext cx="7590" cy="176057"/>
          </a:xfrm>
          <a:prstGeom prst="straightConnector1">
            <a:avLst/>
          </a:prstGeom>
          <a:noFill/>
          <a:ln cap="flat" cmpd="sng" w="9525">
            <a:solidFill>
              <a:srgbClr val="1CB7E8"/>
            </a:solidFill>
            <a:prstDash val="solid"/>
            <a:round/>
            <a:headEnd len="sm" w="sm" type="none"/>
            <a:tailEnd len="sm" w="sm" type="none"/>
          </a:ln>
        </p:spPr>
      </p:cxnSp>
      <p:cxnSp>
        <p:nvCxnSpPr>
          <p:cNvPr id="3108" name="Google Shape;3108;p74"/>
          <p:cNvCxnSpPr/>
          <p:nvPr/>
        </p:nvCxnSpPr>
        <p:spPr>
          <a:xfrm>
            <a:off x="1544516" y="3270340"/>
            <a:ext cx="111053" cy="0"/>
          </a:xfrm>
          <a:prstGeom prst="straightConnector1">
            <a:avLst/>
          </a:prstGeom>
          <a:noFill/>
          <a:ln cap="flat" cmpd="sng" w="9525">
            <a:solidFill>
              <a:srgbClr val="050EBB"/>
            </a:solidFill>
            <a:prstDash val="solid"/>
            <a:round/>
            <a:headEnd len="sm" w="sm" type="none"/>
            <a:tailEnd len="sm" w="sm" type="none"/>
          </a:ln>
        </p:spPr>
      </p:cxnSp>
      <p:cxnSp>
        <p:nvCxnSpPr>
          <p:cNvPr id="3109" name="Google Shape;3109;p74"/>
          <p:cNvCxnSpPr/>
          <p:nvPr/>
        </p:nvCxnSpPr>
        <p:spPr>
          <a:xfrm>
            <a:off x="1354227" y="3121702"/>
            <a:ext cx="12961" cy="178910"/>
          </a:xfrm>
          <a:prstGeom prst="straightConnector1">
            <a:avLst/>
          </a:prstGeom>
          <a:noFill/>
          <a:ln cap="flat" cmpd="sng" w="9525">
            <a:solidFill>
              <a:srgbClr val="1722F9"/>
            </a:solidFill>
            <a:prstDash val="solid"/>
            <a:round/>
            <a:headEnd len="sm" w="sm" type="none"/>
            <a:tailEnd len="sm" w="sm" type="none"/>
          </a:ln>
        </p:spPr>
      </p:cxnSp>
      <p:cxnSp>
        <p:nvCxnSpPr>
          <p:cNvPr id="3110" name="Google Shape;3110;p74"/>
          <p:cNvCxnSpPr/>
          <p:nvPr/>
        </p:nvCxnSpPr>
        <p:spPr>
          <a:xfrm rot="10800000">
            <a:off x="1351065" y="2937171"/>
            <a:ext cx="1330" cy="155048"/>
          </a:xfrm>
          <a:prstGeom prst="straightConnector1">
            <a:avLst/>
          </a:prstGeom>
          <a:noFill/>
          <a:ln cap="flat" cmpd="sng" w="9525">
            <a:solidFill>
              <a:srgbClr val="7178FB"/>
            </a:solidFill>
            <a:prstDash val="solid"/>
            <a:round/>
            <a:headEnd len="sm" w="sm" type="none"/>
            <a:tailEnd len="sm" w="sm" type="none"/>
          </a:ln>
        </p:spPr>
      </p:cxnSp>
      <p:cxnSp>
        <p:nvCxnSpPr>
          <p:cNvPr id="3111" name="Google Shape;3111;p74"/>
          <p:cNvCxnSpPr/>
          <p:nvPr/>
        </p:nvCxnSpPr>
        <p:spPr>
          <a:xfrm flipH="1" rot="10800000">
            <a:off x="1531490" y="316468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112" name="Google Shape;3112;p74"/>
          <p:cNvCxnSpPr/>
          <p:nvPr/>
        </p:nvCxnSpPr>
        <p:spPr>
          <a:xfrm flipH="1" rot="10800000">
            <a:off x="1443171" y="3155599"/>
            <a:ext cx="112756" cy="14896"/>
          </a:xfrm>
          <a:prstGeom prst="straightConnector1">
            <a:avLst/>
          </a:prstGeom>
          <a:noFill/>
          <a:ln cap="flat" cmpd="sng" w="9525">
            <a:solidFill>
              <a:srgbClr val="D059F5"/>
            </a:solidFill>
            <a:prstDash val="solid"/>
            <a:round/>
            <a:headEnd len="sm" w="sm" type="none"/>
            <a:tailEnd len="sm" w="sm" type="none"/>
          </a:ln>
        </p:spPr>
      </p:cxnSp>
      <p:sp>
        <p:nvSpPr>
          <p:cNvPr id="3113" name="Google Shape;3113;p74"/>
          <p:cNvSpPr/>
          <p:nvPr/>
        </p:nvSpPr>
        <p:spPr>
          <a:xfrm>
            <a:off x="1698119" y="3079647"/>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14" name="Google Shape;3114;p74"/>
          <p:cNvSpPr/>
          <p:nvPr/>
        </p:nvSpPr>
        <p:spPr>
          <a:xfrm>
            <a:off x="1706871" y="2894956"/>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15" name="Google Shape;3115;p74"/>
          <p:cNvSpPr/>
          <p:nvPr/>
        </p:nvSpPr>
        <p:spPr>
          <a:xfrm>
            <a:off x="1664837" y="3260882"/>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16" name="Google Shape;3116;p74"/>
          <p:cNvSpPr/>
          <p:nvPr/>
        </p:nvSpPr>
        <p:spPr>
          <a:xfrm>
            <a:off x="1560253" y="314900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17" name="Google Shape;3117;p74"/>
          <p:cNvSpPr/>
          <p:nvPr/>
        </p:nvSpPr>
        <p:spPr>
          <a:xfrm>
            <a:off x="1424854" y="316772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18" name="Google Shape;3118;p74"/>
          <p:cNvSpPr/>
          <p:nvPr/>
        </p:nvSpPr>
        <p:spPr>
          <a:xfrm>
            <a:off x="1367090" y="328711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19" name="Google Shape;3119;p74"/>
          <p:cNvSpPr/>
          <p:nvPr/>
        </p:nvSpPr>
        <p:spPr>
          <a:xfrm>
            <a:off x="1346303" y="3100604"/>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0" name="Google Shape;3120;p74"/>
          <p:cNvSpPr/>
          <p:nvPr/>
        </p:nvSpPr>
        <p:spPr>
          <a:xfrm>
            <a:off x="1345801" y="2910344"/>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1" name="Google Shape;3121;p74"/>
          <p:cNvSpPr/>
          <p:nvPr/>
        </p:nvSpPr>
        <p:spPr>
          <a:xfrm>
            <a:off x="1517203" y="325719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2" name="Google Shape;3122;p74"/>
          <p:cNvSpPr/>
          <p:nvPr/>
        </p:nvSpPr>
        <p:spPr>
          <a:xfrm>
            <a:off x="1529507" y="361433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3" name="Google Shape;3123;p74"/>
          <p:cNvSpPr/>
          <p:nvPr/>
        </p:nvSpPr>
        <p:spPr>
          <a:xfrm>
            <a:off x="1609763" y="362853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4" name="Google Shape;3124;p74"/>
          <p:cNvSpPr/>
          <p:nvPr/>
        </p:nvSpPr>
        <p:spPr>
          <a:xfrm>
            <a:off x="1401531" y="363201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5" name="Google Shape;3125;p74"/>
          <p:cNvSpPr/>
          <p:nvPr/>
        </p:nvSpPr>
        <p:spPr>
          <a:xfrm>
            <a:off x="1649522" y="382384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6" name="Google Shape;3126;p74"/>
          <p:cNvSpPr/>
          <p:nvPr/>
        </p:nvSpPr>
        <p:spPr>
          <a:xfrm>
            <a:off x="1375604" y="383256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7" name="Google Shape;3127;p74"/>
          <p:cNvSpPr/>
          <p:nvPr/>
        </p:nvSpPr>
        <p:spPr>
          <a:xfrm>
            <a:off x="1634881" y="402073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8" name="Google Shape;3128;p74"/>
          <p:cNvSpPr/>
          <p:nvPr/>
        </p:nvSpPr>
        <p:spPr>
          <a:xfrm>
            <a:off x="1712808" y="407549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29" name="Google Shape;3129;p74"/>
          <p:cNvSpPr/>
          <p:nvPr/>
        </p:nvSpPr>
        <p:spPr>
          <a:xfrm>
            <a:off x="1666186" y="411117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30" name="Google Shape;3130;p74"/>
          <p:cNvSpPr/>
          <p:nvPr/>
        </p:nvSpPr>
        <p:spPr>
          <a:xfrm>
            <a:off x="1378038" y="403558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31" name="Google Shape;3131;p74"/>
          <p:cNvSpPr/>
          <p:nvPr/>
        </p:nvSpPr>
        <p:spPr>
          <a:xfrm>
            <a:off x="1341040" y="41026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32" name="Google Shape;3132;p74"/>
          <p:cNvSpPr/>
          <p:nvPr/>
        </p:nvSpPr>
        <p:spPr>
          <a:xfrm>
            <a:off x="1382741" y="411000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133" name="Google Shape;3133;p74"/>
          <p:cNvCxnSpPr/>
          <p:nvPr/>
        </p:nvCxnSpPr>
        <p:spPr>
          <a:xfrm>
            <a:off x="250422" y="4252521"/>
            <a:ext cx="4356000" cy="0"/>
          </a:xfrm>
          <a:prstGeom prst="straightConnector1">
            <a:avLst/>
          </a:prstGeom>
          <a:noFill/>
          <a:ln cap="flat" cmpd="sng" w="9525">
            <a:solidFill>
              <a:schemeClr val="accent4"/>
            </a:solidFill>
            <a:prstDash val="solid"/>
            <a:round/>
            <a:headEnd len="sm" w="sm" type="none"/>
            <a:tailEnd len="sm" w="sm" type="none"/>
          </a:ln>
        </p:spPr>
      </p:cxnSp>
      <p:cxnSp>
        <p:nvCxnSpPr>
          <p:cNvPr id="3134" name="Google Shape;3134;p74"/>
          <p:cNvCxnSpPr/>
          <p:nvPr/>
        </p:nvCxnSpPr>
        <p:spPr>
          <a:xfrm>
            <a:off x="2693978" y="3639175"/>
            <a:ext cx="177355" cy="0"/>
          </a:xfrm>
          <a:prstGeom prst="straightConnector1">
            <a:avLst/>
          </a:prstGeom>
          <a:noFill/>
          <a:ln cap="flat" cmpd="sng" w="9525">
            <a:solidFill>
              <a:srgbClr val="0070C0"/>
            </a:solidFill>
            <a:prstDash val="solid"/>
            <a:round/>
            <a:headEnd len="sm" w="sm" type="none"/>
            <a:tailEnd len="sm" w="sm" type="none"/>
          </a:ln>
        </p:spPr>
      </p:cxnSp>
      <p:cxnSp>
        <p:nvCxnSpPr>
          <p:cNvPr id="3135" name="Google Shape;3135;p74"/>
          <p:cNvCxnSpPr/>
          <p:nvPr/>
        </p:nvCxnSpPr>
        <p:spPr>
          <a:xfrm flipH="1" rot="10800000">
            <a:off x="2668127" y="3648596"/>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136" name="Google Shape;3136;p74"/>
          <p:cNvCxnSpPr/>
          <p:nvPr/>
        </p:nvCxnSpPr>
        <p:spPr>
          <a:xfrm flipH="1" rot="10800000">
            <a:off x="2637242" y="4046752"/>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137" name="Google Shape;3137;p74"/>
          <p:cNvCxnSpPr/>
          <p:nvPr/>
        </p:nvCxnSpPr>
        <p:spPr>
          <a:xfrm rot="10800000">
            <a:off x="2663972" y="3846319"/>
            <a:ext cx="0" cy="186820"/>
          </a:xfrm>
          <a:prstGeom prst="straightConnector1">
            <a:avLst/>
          </a:prstGeom>
          <a:noFill/>
          <a:ln cap="flat" cmpd="sng" w="9525">
            <a:solidFill>
              <a:srgbClr val="92D050"/>
            </a:solidFill>
            <a:prstDash val="solid"/>
            <a:round/>
            <a:headEnd len="sm" w="sm" type="none"/>
            <a:tailEnd len="sm" w="sm" type="none"/>
          </a:ln>
        </p:spPr>
      </p:cxnSp>
      <p:cxnSp>
        <p:nvCxnSpPr>
          <p:cNvPr id="3138" name="Google Shape;3138;p74"/>
          <p:cNvCxnSpPr/>
          <p:nvPr/>
        </p:nvCxnSpPr>
        <p:spPr>
          <a:xfrm rot="10800000">
            <a:off x="2888298" y="3647398"/>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139" name="Google Shape;3139;p74"/>
          <p:cNvCxnSpPr/>
          <p:nvPr/>
        </p:nvCxnSpPr>
        <p:spPr>
          <a:xfrm rot="10800000">
            <a:off x="2917558" y="3837598"/>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140" name="Google Shape;3140;p74"/>
          <p:cNvCxnSpPr/>
          <p:nvPr/>
        </p:nvCxnSpPr>
        <p:spPr>
          <a:xfrm flipH="1" rot="10800000">
            <a:off x="2794335" y="3267432"/>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141" name="Google Shape;3141;p74"/>
          <p:cNvCxnSpPr/>
          <p:nvPr/>
        </p:nvCxnSpPr>
        <p:spPr>
          <a:xfrm flipH="1" rot="10800000">
            <a:off x="2657297" y="4046752"/>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142" name="Google Shape;3142;p74"/>
          <p:cNvCxnSpPr/>
          <p:nvPr/>
        </p:nvCxnSpPr>
        <p:spPr>
          <a:xfrm rot="10800000">
            <a:off x="2917526" y="4032677"/>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143" name="Google Shape;3143;p74"/>
          <p:cNvCxnSpPr/>
          <p:nvPr/>
        </p:nvCxnSpPr>
        <p:spPr>
          <a:xfrm rot="10800000">
            <a:off x="2924232" y="4032676"/>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144" name="Google Shape;3144;p74"/>
          <p:cNvCxnSpPr/>
          <p:nvPr/>
        </p:nvCxnSpPr>
        <p:spPr>
          <a:xfrm flipH="1" rot="10800000">
            <a:off x="2656009" y="3270339"/>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145" name="Google Shape;3145;p74"/>
          <p:cNvCxnSpPr/>
          <p:nvPr/>
        </p:nvCxnSpPr>
        <p:spPr>
          <a:xfrm>
            <a:off x="2944366" y="3270341"/>
            <a:ext cx="174833" cy="42"/>
          </a:xfrm>
          <a:prstGeom prst="straightConnector1">
            <a:avLst/>
          </a:prstGeom>
          <a:noFill/>
          <a:ln cap="flat" cmpd="sng" w="9525">
            <a:solidFill>
              <a:srgbClr val="128CB2"/>
            </a:solidFill>
            <a:prstDash val="solid"/>
            <a:round/>
            <a:headEnd len="sm" w="sm" type="none"/>
            <a:tailEnd len="sm" w="sm" type="none"/>
          </a:ln>
        </p:spPr>
      </p:cxnSp>
      <p:cxnSp>
        <p:nvCxnSpPr>
          <p:cNvPr id="3146" name="Google Shape;3146;p74"/>
          <p:cNvCxnSpPr/>
          <p:nvPr/>
        </p:nvCxnSpPr>
        <p:spPr>
          <a:xfrm>
            <a:off x="3144459" y="3269958"/>
            <a:ext cx="158749" cy="211"/>
          </a:xfrm>
          <a:prstGeom prst="straightConnector1">
            <a:avLst/>
          </a:prstGeom>
          <a:noFill/>
          <a:ln cap="flat" cmpd="sng" w="9525">
            <a:solidFill>
              <a:srgbClr val="1CB7E8"/>
            </a:solidFill>
            <a:prstDash val="solid"/>
            <a:round/>
            <a:headEnd len="sm" w="sm" type="none"/>
            <a:tailEnd len="sm" w="sm" type="none"/>
          </a:ln>
        </p:spPr>
      </p:cxnSp>
      <p:cxnSp>
        <p:nvCxnSpPr>
          <p:cNvPr id="3147" name="Google Shape;3147;p74"/>
          <p:cNvCxnSpPr/>
          <p:nvPr/>
        </p:nvCxnSpPr>
        <p:spPr>
          <a:xfrm>
            <a:off x="2817962" y="3270340"/>
            <a:ext cx="111053" cy="0"/>
          </a:xfrm>
          <a:prstGeom prst="straightConnector1">
            <a:avLst/>
          </a:prstGeom>
          <a:noFill/>
          <a:ln cap="flat" cmpd="sng" w="9525">
            <a:solidFill>
              <a:srgbClr val="050EBB"/>
            </a:solidFill>
            <a:prstDash val="solid"/>
            <a:round/>
            <a:headEnd len="sm" w="sm" type="none"/>
            <a:tailEnd len="sm" w="sm" type="none"/>
          </a:ln>
        </p:spPr>
      </p:cxnSp>
      <p:cxnSp>
        <p:nvCxnSpPr>
          <p:cNvPr id="3148" name="Google Shape;3148;p74"/>
          <p:cNvCxnSpPr/>
          <p:nvPr/>
        </p:nvCxnSpPr>
        <p:spPr>
          <a:xfrm>
            <a:off x="2462944" y="3300611"/>
            <a:ext cx="177690" cy="1"/>
          </a:xfrm>
          <a:prstGeom prst="straightConnector1">
            <a:avLst/>
          </a:prstGeom>
          <a:noFill/>
          <a:ln cap="flat" cmpd="sng" w="9525">
            <a:solidFill>
              <a:srgbClr val="1722F9"/>
            </a:solidFill>
            <a:prstDash val="solid"/>
            <a:round/>
            <a:headEnd len="sm" w="sm" type="none"/>
            <a:tailEnd len="sm" w="sm" type="none"/>
          </a:ln>
        </p:spPr>
      </p:cxnSp>
      <p:cxnSp>
        <p:nvCxnSpPr>
          <p:cNvPr id="3149" name="Google Shape;3149;p74"/>
          <p:cNvCxnSpPr/>
          <p:nvPr/>
        </p:nvCxnSpPr>
        <p:spPr>
          <a:xfrm rot="10800000">
            <a:off x="2274983" y="3304168"/>
            <a:ext cx="151512" cy="0"/>
          </a:xfrm>
          <a:prstGeom prst="straightConnector1">
            <a:avLst/>
          </a:prstGeom>
          <a:noFill/>
          <a:ln cap="flat" cmpd="sng" w="9525">
            <a:solidFill>
              <a:srgbClr val="7178FB"/>
            </a:solidFill>
            <a:prstDash val="solid"/>
            <a:round/>
            <a:headEnd len="sm" w="sm" type="none"/>
            <a:tailEnd len="sm" w="sm" type="none"/>
          </a:ln>
        </p:spPr>
      </p:cxnSp>
      <p:cxnSp>
        <p:nvCxnSpPr>
          <p:cNvPr id="3150" name="Google Shape;3150;p74"/>
          <p:cNvCxnSpPr/>
          <p:nvPr/>
        </p:nvCxnSpPr>
        <p:spPr>
          <a:xfrm flipH="1" rot="10800000">
            <a:off x="2804936" y="3164681"/>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151" name="Google Shape;3151;p74"/>
          <p:cNvCxnSpPr/>
          <p:nvPr/>
        </p:nvCxnSpPr>
        <p:spPr>
          <a:xfrm flipH="1" rot="10800000">
            <a:off x="2716617" y="3155599"/>
            <a:ext cx="112756" cy="14896"/>
          </a:xfrm>
          <a:prstGeom prst="straightConnector1">
            <a:avLst/>
          </a:prstGeom>
          <a:noFill/>
          <a:ln cap="flat" cmpd="sng" w="9525">
            <a:solidFill>
              <a:srgbClr val="D059F5"/>
            </a:solidFill>
            <a:prstDash val="solid"/>
            <a:round/>
            <a:headEnd len="sm" w="sm" type="none"/>
            <a:tailEnd len="sm" w="sm" type="none"/>
          </a:ln>
        </p:spPr>
      </p:cxnSp>
      <p:sp>
        <p:nvSpPr>
          <p:cNvPr id="3152" name="Google Shape;3152;p74"/>
          <p:cNvSpPr/>
          <p:nvPr/>
        </p:nvSpPr>
        <p:spPr>
          <a:xfrm>
            <a:off x="3124594" y="3270169"/>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53" name="Google Shape;3153;p74"/>
          <p:cNvSpPr/>
          <p:nvPr/>
        </p:nvSpPr>
        <p:spPr>
          <a:xfrm>
            <a:off x="3320219" y="3260882"/>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54" name="Google Shape;3154;p74"/>
          <p:cNvSpPr/>
          <p:nvPr/>
        </p:nvSpPr>
        <p:spPr>
          <a:xfrm>
            <a:off x="2938283" y="3260882"/>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55" name="Google Shape;3155;p74"/>
          <p:cNvSpPr/>
          <p:nvPr/>
        </p:nvSpPr>
        <p:spPr>
          <a:xfrm>
            <a:off x="2833699" y="3149006"/>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56" name="Google Shape;3156;p74"/>
          <p:cNvSpPr/>
          <p:nvPr/>
        </p:nvSpPr>
        <p:spPr>
          <a:xfrm>
            <a:off x="2698300" y="3167725"/>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57" name="Google Shape;3157;p74"/>
          <p:cNvSpPr/>
          <p:nvPr/>
        </p:nvSpPr>
        <p:spPr>
          <a:xfrm>
            <a:off x="2640536" y="3287111"/>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58" name="Google Shape;3158;p74"/>
          <p:cNvSpPr/>
          <p:nvPr/>
        </p:nvSpPr>
        <p:spPr>
          <a:xfrm>
            <a:off x="2441870" y="3293704"/>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59" name="Google Shape;3159;p74"/>
          <p:cNvSpPr/>
          <p:nvPr/>
        </p:nvSpPr>
        <p:spPr>
          <a:xfrm>
            <a:off x="2254889" y="330568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0" name="Google Shape;3160;p74"/>
          <p:cNvSpPr/>
          <p:nvPr/>
        </p:nvSpPr>
        <p:spPr>
          <a:xfrm>
            <a:off x="2790649" y="3257196"/>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1" name="Google Shape;3161;p74"/>
          <p:cNvSpPr/>
          <p:nvPr/>
        </p:nvSpPr>
        <p:spPr>
          <a:xfrm>
            <a:off x="2802953" y="361433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2" name="Google Shape;3162;p74"/>
          <p:cNvSpPr/>
          <p:nvPr/>
        </p:nvSpPr>
        <p:spPr>
          <a:xfrm>
            <a:off x="2883209" y="3628535"/>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3" name="Google Shape;3163;p74"/>
          <p:cNvSpPr/>
          <p:nvPr/>
        </p:nvSpPr>
        <p:spPr>
          <a:xfrm>
            <a:off x="2674977" y="3632014"/>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4" name="Google Shape;3164;p74"/>
          <p:cNvSpPr/>
          <p:nvPr/>
        </p:nvSpPr>
        <p:spPr>
          <a:xfrm>
            <a:off x="2922968" y="382384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5" name="Google Shape;3165;p74"/>
          <p:cNvSpPr/>
          <p:nvPr/>
        </p:nvSpPr>
        <p:spPr>
          <a:xfrm>
            <a:off x="2649050" y="3832567"/>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6" name="Google Shape;3166;p74"/>
          <p:cNvSpPr/>
          <p:nvPr/>
        </p:nvSpPr>
        <p:spPr>
          <a:xfrm>
            <a:off x="2908327" y="4020739"/>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7" name="Google Shape;3167;p74"/>
          <p:cNvSpPr/>
          <p:nvPr/>
        </p:nvSpPr>
        <p:spPr>
          <a:xfrm>
            <a:off x="2986254" y="407549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8" name="Google Shape;3168;p74"/>
          <p:cNvSpPr/>
          <p:nvPr/>
        </p:nvSpPr>
        <p:spPr>
          <a:xfrm>
            <a:off x="2939632" y="411117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69" name="Google Shape;3169;p74"/>
          <p:cNvSpPr/>
          <p:nvPr/>
        </p:nvSpPr>
        <p:spPr>
          <a:xfrm>
            <a:off x="2651484" y="4035583"/>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70" name="Google Shape;3170;p74"/>
          <p:cNvSpPr/>
          <p:nvPr/>
        </p:nvSpPr>
        <p:spPr>
          <a:xfrm>
            <a:off x="2614486" y="41026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71" name="Google Shape;3171;p74"/>
          <p:cNvSpPr/>
          <p:nvPr/>
        </p:nvSpPr>
        <p:spPr>
          <a:xfrm>
            <a:off x="2656187" y="4110009"/>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72" name="Google Shape;3172;p74"/>
          <p:cNvSpPr/>
          <p:nvPr/>
        </p:nvSpPr>
        <p:spPr>
          <a:xfrm flipH="1" rot="10800000">
            <a:off x="2941005" y="3324881"/>
            <a:ext cx="390525" cy="314325"/>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3" name="Google Shape;3173;p74"/>
          <p:cNvSpPr/>
          <p:nvPr/>
        </p:nvSpPr>
        <p:spPr>
          <a:xfrm rot="10800000">
            <a:off x="2263635" y="3357389"/>
            <a:ext cx="390525" cy="314325"/>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4" name="Google Shape;3174;p74"/>
          <p:cNvSpPr/>
          <p:nvPr/>
        </p:nvSpPr>
        <p:spPr>
          <a:xfrm flipH="1" rot="5400000">
            <a:off x="1696057" y="2944637"/>
            <a:ext cx="390525" cy="314325"/>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75" name="Google Shape;3175;p74"/>
          <p:cNvSpPr/>
          <p:nvPr/>
        </p:nvSpPr>
        <p:spPr>
          <a:xfrm rot="-5400000">
            <a:off x="983311" y="2950034"/>
            <a:ext cx="390525" cy="314325"/>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176" name="Google Shape;3176;p74"/>
          <p:cNvCxnSpPr/>
          <p:nvPr/>
        </p:nvCxnSpPr>
        <p:spPr>
          <a:xfrm>
            <a:off x="6898443" y="1789311"/>
            <a:ext cx="177355" cy="0"/>
          </a:xfrm>
          <a:prstGeom prst="straightConnector1">
            <a:avLst/>
          </a:prstGeom>
          <a:noFill/>
          <a:ln cap="flat" cmpd="sng" w="9525">
            <a:solidFill>
              <a:srgbClr val="0070C0"/>
            </a:solidFill>
            <a:prstDash val="solid"/>
            <a:round/>
            <a:headEnd len="sm" w="sm" type="none"/>
            <a:tailEnd len="sm" w="sm" type="none"/>
          </a:ln>
        </p:spPr>
      </p:cxnSp>
      <p:cxnSp>
        <p:nvCxnSpPr>
          <p:cNvPr id="3177" name="Google Shape;3177;p74"/>
          <p:cNvCxnSpPr/>
          <p:nvPr/>
        </p:nvCxnSpPr>
        <p:spPr>
          <a:xfrm flipH="1" rot="10800000">
            <a:off x="6872592" y="179873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178" name="Google Shape;3178;p74"/>
          <p:cNvCxnSpPr/>
          <p:nvPr/>
        </p:nvCxnSpPr>
        <p:spPr>
          <a:xfrm flipH="1" rot="10800000">
            <a:off x="6841707" y="219688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179" name="Google Shape;3179;p74"/>
          <p:cNvCxnSpPr/>
          <p:nvPr/>
        </p:nvCxnSpPr>
        <p:spPr>
          <a:xfrm rot="10800000">
            <a:off x="6868437" y="1996455"/>
            <a:ext cx="0" cy="186820"/>
          </a:xfrm>
          <a:prstGeom prst="straightConnector1">
            <a:avLst/>
          </a:prstGeom>
          <a:noFill/>
          <a:ln cap="flat" cmpd="sng" w="9525">
            <a:solidFill>
              <a:srgbClr val="92D050"/>
            </a:solidFill>
            <a:prstDash val="solid"/>
            <a:round/>
            <a:headEnd len="sm" w="sm" type="none"/>
            <a:tailEnd len="sm" w="sm" type="none"/>
          </a:ln>
        </p:spPr>
      </p:cxnSp>
      <p:cxnSp>
        <p:nvCxnSpPr>
          <p:cNvPr id="3180" name="Google Shape;3180;p74"/>
          <p:cNvCxnSpPr/>
          <p:nvPr/>
        </p:nvCxnSpPr>
        <p:spPr>
          <a:xfrm rot="10800000">
            <a:off x="7092763" y="179753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181" name="Google Shape;3181;p74"/>
          <p:cNvCxnSpPr/>
          <p:nvPr/>
        </p:nvCxnSpPr>
        <p:spPr>
          <a:xfrm rot="10800000">
            <a:off x="7122023" y="198773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182" name="Google Shape;3182;p74"/>
          <p:cNvCxnSpPr/>
          <p:nvPr/>
        </p:nvCxnSpPr>
        <p:spPr>
          <a:xfrm flipH="1" rot="10800000">
            <a:off x="6998800" y="141756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183" name="Google Shape;3183;p74"/>
          <p:cNvCxnSpPr/>
          <p:nvPr/>
        </p:nvCxnSpPr>
        <p:spPr>
          <a:xfrm flipH="1" rot="10800000">
            <a:off x="6861762" y="219688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184" name="Google Shape;3184;p74"/>
          <p:cNvCxnSpPr/>
          <p:nvPr/>
        </p:nvCxnSpPr>
        <p:spPr>
          <a:xfrm rot="10800000">
            <a:off x="7121991" y="218281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185" name="Google Shape;3185;p74"/>
          <p:cNvCxnSpPr/>
          <p:nvPr/>
        </p:nvCxnSpPr>
        <p:spPr>
          <a:xfrm rot="10800000">
            <a:off x="7128697" y="218281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186" name="Google Shape;3186;p74"/>
          <p:cNvCxnSpPr/>
          <p:nvPr/>
        </p:nvCxnSpPr>
        <p:spPr>
          <a:xfrm flipH="1" rot="10800000">
            <a:off x="6860474" y="142047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187" name="Google Shape;3187;p74"/>
          <p:cNvCxnSpPr/>
          <p:nvPr/>
        </p:nvCxnSpPr>
        <p:spPr>
          <a:xfrm>
            <a:off x="7148831" y="1420476"/>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3188" name="Google Shape;3188;p74"/>
          <p:cNvCxnSpPr/>
          <p:nvPr/>
        </p:nvCxnSpPr>
        <p:spPr>
          <a:xfrm>
            <a:off x="7168262" y="1588354"/>
            <a:ext cx="6839" cy="153778"/>
          </a:xfrm>
          <a:prstGeom prst="straightConnector1">
            <a:avLst/>
          </a:prstGeom>
          <a:noFill/>
          <a:ln cap="flat" cmpd="sng" w="9525">
            <a:solidFill>
              <a:srgbClr val="1CB7E8"/>
            </a:solidFill>
            <a:prstDash val="solid"/>
            <a:round/>
            <a:headEnd len="sm" w="sm" type="none"/>
            <a:tailEnd len="sm" w="sm" type="none"/>
          </a:ln>
        </p:spPr>
      </p:cxnSp>
      <p:cxnSp>
        <p:nvCxnSpPr>
          <p:cNvPr id="3189" name="Google Shape;3189;p74"/>
          <p:cNvCxnSpPr/>
          <p:nvPr/>
        </p:nvCxnSpPr>
        <p:spPr>
          <a:xfrm>
            <a:off x="7022427" y="1420476"/>
            <a:ext cx="111053" cy="0"/>
          </a:xfrm>
          <a:prstGeom prst="straightConnector1">
            <a:avLst/>
          </a:prstGeom>
          <a:noFill/>
          <a:ln cap="flat" cmpd="sng" w="9525">
            <a:solidFill>
              <a:srgbClr val="050EBB"/>
            </a:solidFill>
            <a:prstDash val="solid"/>
            <a:round/>
            <a:headEnd len="sm" w="sm" type="none"/>
            <a:tailEnd len="sm" w="sm" type="none"/>
          </a:ln>
        </p:spPr>
      </p:cxnSp>
      <p:cxnSp>
        <p:nvCxnSpPr>
          <p:cNvPr id="3190" name="Google Shape;3190;p74"/>
          <p:cNvCxnSpPr/>
          <p:nvPr/>
        </p:nvCxnSpPr>
        <p:spPr>
          <a:xfrm flipH="1" rot="10800000">
            <a:off x="6823811" y="1450747"/>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3191" name="Google Shape;3191;p74"/>
          <p:cNvCxnSpPr/>
          <p:nvPr/>
        </p:nvCxnSpPr>
        <p:spPr>
          <a:xfrm flipH="1" rot="10800000">
            <a:off x="6794419" y="1587085"/>
            <a:ext cx="24416" cy="155047"/>
          </a:xfrm>
          <a:prstGeom prst="straightConnector1">
            <a:avLst/>
          </a:prstGeom>
          <a:noFill/>
          <a:ln cap="flat" cmpd="sng" w="9525">
            <a:solidFill>
              <a:srgbClr val="7178FB"/>
            </a:solidFill>
            <a:prstDash val="solid"/>
            <a:round/>
            <a:headEnd len="sm" w="sm" type="none"/>
            <a:tailEnd len="sm" w="sm" type="none"/>
          </a:ln>
        </p:spPr>
      </p:cxnSp>
      <p:cxnSp>
        <p:nvCxnSpPr>
          <p:cNvPr id="3192" name="Google Shape;3192;p74"/>
          <p:cNvCxnSpPr/>
          <p:nvPr/>
        </p:nvCxnSpPr>
        <p:spPr>
          <a:xfrm flipH="1" rot="10800000">
            <a:off x="7009401" y="131481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193" name="Google Shape;3193;p74"/>
          <p:cNvCxnSpPr/>
          <p:nvPr/>
        </p:nvCxnSpPr>
        <p:spPr>
          <a:xfrm flipH="1" rot="10800000">
            <a:off x="6921082" y="1305735"/>
            <a:ext cx="112756" cy="14896"/>
          </a:xfrm>
          <a:prstGeom prst="straightConnector1">
            <a:avLst/>
          </a:prstGeom>
          <a:noFill/>
          <a:ln cap="flat" cmpd="sng" w="9525">
            <a:solidFill>
              <a:srgbClr val="D059F5"/>
            </a:solidFill>
            <a:prstDash val="solid"/>
            <a:round/>
            <a:headEnd len="sm" w="sm" type="none"/>
            <a:tailEnd len="sm" w="sm" type="none"/>
          </a:ln>
        </p:spPr>
      </p:cxnSp>
      <p:sp>
        <p:nvSpPr>
          <p:cNvPr id="3194" name="Google Shape;3194;p74"/>
          <p:cNvSpPr/>
          <p:nvPr/>
        </p:nvSpPr>
        <p:spPr>
          <a:xfrm>
            <a:off x="7161914" y="157716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95" name="Google Shape;3195;p74"/>
          <p:cNvSpPr/>
          <p:nvPr/>
        </p:nvSpPr>
        <p:spPr>
          <a:xfrm>
            <a:off x="7177532" y="1751050"/>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96" name="Google Shape;3196;p74"/>
          <p:cNvSpPr/>
          <p:nvPr/>
        </p:nvSpPr>
        <p:spPr>
          <a:xfrm>
            <a:off x="7142748" y="141101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97" name="Google Shape;3197;p74"/>
          <p:cNvSpPr/>
          <p:nvPr/>
        </p:nvSpPr>
        <p:spPr>
          <a:xfrm>
            <a:off x="7038164" y="129914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98" name="Google Shape;3198;p74"/>
          <p:cNvSpPr/>
          <p:nvPr/>
        </p:nvSpPr>
        <p:spPr>
          <a:xfrm>
            <a:off x="6902765" y="131786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199" name="Google Shape;3199;p74"/>
          <p:cNvSpPr/>
          <p:nvPr/>
        </p:nvSpPr>
        <p:spPr>
          <a:xfrm>
            <a:off x="6845001" y="143724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0" name="Google Shape;3200;p74"/>
          <p:cNvSpPr/>
          <p:nvPr/>
        </p:nvSpPr>
        <p:spPr>
          <a:xfrm>
            <a:off x="6818233" y="1569909"/>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1" name="Google Shape;3201;p74"/>
          <p:cNvSpPr/>
          <p:nvPr/>
        </p:nvSpPr>
        <p:spPr>
          <a:xfrm>
            <a:off x="6785210" y="173383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2" name="Google Shape;3202;p74"/>
          <p:cNvSpPr/>
          <p:nvPr/>
        </p:nvSpPr>
        <p:spPr>
          <a:xfrm>
            <a:off x="6995114" y="140733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3" name="Google Shape;3203;p74"/>
          <p:cNvSpPr/>
          <p:nvPr/>
        </p:nvSpPr>
        <p:spPr>
          <a:xfrm>
            <a:off x="7007418" y="176446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4" name="Google Shape;3204;p74"/>
          <p:cNvSpPr/>
          <p:nvPr/>
        </p:nvSpPr>
        <p:spPr>
          <a:xfrm>
            <a:off x="7087674" y="177867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5" name="Google Shape;3205;p74"/>
          <p:cNvSpPr/>
          <p:nvPr/>
        </p:nvSpPr>
        <p:spPr>
          <a:xfrm>
            <a:off x="6879442" y="178215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6" name="Google Shape;3206;p74"/>
          <p:cNvSpPr/>
          <p:nvPr/>
        </p:nvSpPr>
        <p:spPr>
          <a:xfrm>
            <a:off x="7127433" y="197398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7" name="Google Shape;3207;p74"/>
          <p:cNvSpPr/>
          <p:nvPr/>
        </p:nvSpPr>
        <p:spPr>
          <a:xfrm>
            <a:off x="6853515" y="198270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8" name="Google Shape;3208;p74"/>
          <p:cNvSpPr/>
          <p:nvPr/>
        </p:nvSpPr>
        <p:spPr>
          <a:xfrm>
            <a:off x="7112792" y="217087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09" name="Google Shape;3209;p74"/>
          <p:cNvSpPr/>
          <p:nvPr/>
        </p:nvSpPr>
        <p:spPr>
          <a:xfrm>
            <a:off x="7190719" y="222563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10" name="Google Shape;3210;p74"/>
          <p:cNvSpPr/>
          <p:nvPr/>
        </p:nvSpPr>
        <p:spPr>
          <a:xfrm>
            <a:off x="7144097" y="226131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11" name="Google Shape;3211;p74"/>
          <p:cNvSpPr/>
          <p:nvPr/>
        </p:nvSpPr>
        <p:spPr>
          <a:xfrm>
            <a:off x="6855949" y="218571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12" name="Google Shape;3212;p74"/>
          <p:cNvSpPr/>
          <p:nvPr/>
        </p:nvSpPr>
        <p:spPr>
          <a:xfrm>
            <a:off x="6818951" y="225278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13" name="Google Shape;3213;p74"/>
          <p:cNvSpPr/>
          <p:nvPr/>
        </p:nvSpPr>
        <p:spPr>
          <a:xfrm>
            <a:off x="6860652" y="22601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14" name="Google Shape;3214;p74"/>
          <p:cNvSpPr/>
          <p:nvPr/>
        </p:nvSpPr>
        <p:spPr>
          <a:xfrm flipH="1" rot="-2485111">
            <a:off x="6648931" y="1495438"/>
            <a:ext cx="69421" cy="308452"/>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215" name="Google Shape;3215;p74"/>
          <p:cNvCxnSpPr/>
          <p:nvPr/>
        </p:nvCxnSpPr>
        <p:spPr>
          <a:xfrm>
            <a:off x="9036467" y="1789311"/>
            <a:ext cx="177355" cy="0"/>
          </a:xfrm>
          <a:prstGeom prst="straightConnector1">
            <a:avLst/>
          </a:prstGeom>
          <a:noFill/>
          <a:ln cap="flat" cmpd="sng" w="9525">
            <a:solidFill>
              <a:srgbClr val="0070C0"/>
            </a:solidFill>
            <a:prstDash val="solid"/>
            <a:round/>
            <a:headEnd len="sm" w="sm" type="none"/>
            <a:tailEnd len="sm" w="sm" type="none"/>
          </a:ln>
        </p:spPr>
      </p:cxnSp>
      <p:cxnSp>
        <p:nvCxnSpPr>
          <p:cNvPr id="3216" name="Google Shape;3216;p74"/>
          <p:cNvCxnSpPr/>
          <p:nvPr/>
        </p:nvCxnSpPr>
        <p:spPr>
          <a:xfrm flipH="1" rot="10800000">
            <a:off x="9010616" y="179873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217" name="Google Shape;3217;p74"/>
          <p:cNvCxnSpPr/>
          <p:nvPr/>
        </p:nvCxnSpPr>
        <p:spPr>
          <a:xfrm flipH="1" rot="10800000">
            <a:off x="8979731" y="219688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218" name="Google Shape;3218;p74"/>
          <p:cNvCxnSpPr/>
          <p:nvPr/>
        </p:nvCxnSpPr>
        <p:spPr>
          <a:xfrm rot="10800000">
            <a:off x="9006461" y="1996455"/>
            <a:ext cx="0" cy="186820"/>
          </a:xfrm>
          <a:prstGeom prst="straightConnector1">
            <a:avLst/>
          </a:prstGeom>
          <a:noFill/>
          <a:ln cap="flat" cmpd="sng" w="9525">
            <a:solidFill>
              <a:srgbClr val="92D050"/>
            </a:solidFill>
            <a:prstDash val="solid"/>
            <a:round/>
            <a:headEnd len="sm" w="sm" type="none"/>
            <a:tailEnd len="sm" w="sm" type="none"/>
          </a:ln>
        </p:spPr>
      </p:cxnSp>
      <p:cxnSp>
        <p:nvCxnSpPr>
          <p:cNvPr id="3219" name="Google Shape;3219;p74"/>
          <p:cNvCxnSpPr/>
          <p:nvPr/>
        </p:nvCxnSpPr>
        <p:spPr>
          <a:xfrm rot="10800000">
            <a:off x="9230787" y="179753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220" name="Google Shape;3220;p74"/>
          <p:cNvCxnSpPr/>
          <p:nvPr/>
        </p:nvCxnSpPr>
        <p:spPr>
          <a:xfrm rot="10800000">
            <a:off x="9260047" y="198773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221" name="Google Shape;3221;p74"/>
          <p:cNvCxnSpPr/>
          <p:nvPr/>
        </p:nvCxnSpPr>
        <p:spPr>
          <a:xfrm flipH="1" rot="10800000">
            <a:off x="9136824" y="141756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222" name="Google Shape;3222;p74"/>
          <p:cNvCxnSpPr/>
          <p:nvPr/>
        </p:nvCxnSpPr>
        <p:spPr>
          <a:xfrm flipH="1" rot="10800000">
            <a:off x="8999786" y="219688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223" name="Google Shape;3223;p74"/>
          <p:cNvCxnSpPr/>
          <p:nvPr/>
        </p:nvCxnSpPr>
        <p:spPr>
          <a:xfrm rot="10800000">
            <a:off x="9260015" y="218281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224" name="Google Shape;3224;p74"/>
          <p:cNvCxnSpPr/>
          <p:nvPr/>
        </p:nvCxnSpPr>
        <p:spPr>
          <a:xfrm rot="10800000">
            <a:off x="9266721" y="218281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225" name="Google Shape;3225;p74"/>
          <p:cNvCxnSpPr/>
          <p:nvPr/>
        </p:nvCxnSpPr>
        <p:spPr>
          <a:xfrm flipH="1" rot="10800000">
            <a:off x="8998498" y="142047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226" name="Google Shape;3226;p74"/>
          <p:cNvCxnSpPr/>
          <p:nvPr/>
        </p:nvCxnSpPr>
        <p:spPr>
          <a:xfrm>
            <a:off x="9286855" y="1420477"/>
            <a:ext cx="174833" cy="42"/>
          </a:xfrm>
          <a:prstGeom prst="straightConnector1">
            <a:avLst/>
          </a:prstGeom>
          <a:noFill/>
          <a:ln cap="flat" cmpd="sng" w="9525">
            <a:solidFill>
              <a:srgbClr val="128CB2"/>
            </a:solidFill>
            <a:prstDash val="solid"/>
            <a:round/>
            <a:headEnd len="sm" w="sm" type="none"/>
            <a:tailEnd len="sm" w="sm" type="none"/>
          </a:ln>
        </p:spPr>
      </p:cxnSp>
      <p:cxnSp>
        <p:nvCxnSpPr>
          <p:cNvPr id="3227" name="Google Shape;3227;p74"/>
          <p:cNvCxnSpPr/>
          <p:nvPr/>
        </p:nvCxnSpPr>
        <p:spPr>
          <a:xfrm>
            <a:off x="9436148" y="1420094"/>
            <a:ext cx="158749" cy="211"/>
          </a:xfrm>
          <a:prstGeom prst="straightConnector1">
            <a:avLst/>
          </a:prstGeom>
          <a:noFill/>
          <a:ln cap="flat" cmpd="sng" w="9525">
            <a:solidFill>
              <a:srgbClr val="1CB7E8"/>
            </a:solidFill>
            <a:prstDash val="solid"/>
            <a:round/>
            <a:headEnd len="sm" w="sm" type="none"/>
            <a:tailEnd len="sm" w="sm" type="none"/>
          </a:ln>
        </p:spPr>
      </p:cxnSp>
      <p:cxnSp>
        <p:nvCxnSpPr>
          <p:cNvPr id="3228" name="Google Shape;3228;p74"/>
          <p:cNvCxnSpPr/>
          <p:nvPr/>
        </p:nvCxnSpPr>
        <p:spPr>
          <a:xfrm>
            <a:off x="9160451" y="1420476"/>
            <a:ext cx="111053" cy="0"/>
          </a:xfrm>
          <a:prstGeom prst="straightConnector1">
            <a:avLst/>
          </a:prstGeom>
          <a:noFill/>
          <a:ln cap="flat" cmpd="sng" w="9525">
            <a:solidFill>
              <a:srgbClr val="050EBB"/>
            </a:solidFill>
            <a:prstDash val="solid"/>
            <a:round/>
            <a:headEnd len="sm" w="sm" type="none"/>
            <a:tailEnd len="sm" w="sm" type="none"/>
          </a:ln>
        </p:spPr>
      </p:cxnSp>
      <p:cxnSp>
        <p:nvCxnSpPr>
          <p:cNvPr id="3229" name="Google Shape;3229;p74"/>
          <p:cNvCxnSpPr/>
          <p:nvPr/>
        </p:nvCxnSpPr>
        <p:spPr>
          <a:xfrm>
            <a:off x="8805433" y="1450747"/>
            <a:ext cx="177690" cy="1"/>
          </a:xfrm>
          <a:prstGeom prst="straightConnector1">
            <a:avLst/>
          </a:prstGeom>
          <a:noFill/>
          <a:ln cap="flat" cmpd="sng" w="9525">
            <a:solidFill>
              <a:srgbClr val="1722F9"/>
            </a:solidFill>
            <a:prstDash val="solid"/>
            <a:round/>
            <a:headEnd len="sm" w="sm" type="none"/>
            <a:tailEnd len="sm" w="sm" type="none"/>
          </a:ln>
        </p:spPr>
      </p:cxnSp>
      <p:cxnSp>
        <p:nvCxnSpPr>
          <p:cNvPr id="3230" name="Google Shape;3230;p74"/>
          <p:cNvCxnSpPr/>
          <p:nvPr/>
        </p:nvCxnSpPr>
        <p:spPr>
          <a:xfrm rot="10800000">
            <a:off x="8617472" y="1454304"/>
            <a:ext cx="151512" cy="0"/>
          </a:xfrm>
          <a:prstGeom prst="straightConnector1">
            <a:avLst/>
          </a:prstGeom>
          <a:noFill/>
          <a:ln cap="flat" cmpd="sng" w="9525">
            <a:solidFill>
              <a:srgbClr val="7178FB"/>
            </a:solidFill>
            <a:prstDash val="solid"/>
            <a:round/>
            <a:headEnd len="sm" w="sm" type="none"/>
            <a:tailEnd len="sm" w="sm" type="none"/>
          </a:ln>
        </p:spPr>
      </p:cxnSp>
      <p:cxnSp>
        <p:nvCxnSpPr>
          <p:cNvPr id="3231" name="Google Shape;3231;p74"/>
          <p:cNvCxnSpPr/>
          <p:nvPr/>
        </p:nvCxnSpPr>
        <p:spPr>
          <a:xfrm flipH="1" rot="10800000">
            <a:off x="9147425" y="131481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232" name="Google Shape;3232;p74"/>
          <p:cNvCxnSpPr/>
          <p:nvPr/>
        </p:nvCxnSpPr>
        <p:spPr>
          <a:xfrm flipH="1" rot="10800000">
            <a:off x="9059106" y="1305735"/>
            <a:ext cx="112756" cy="14896"/>
          </a:xfrm>
          <a:prstGeom prst="straightConnector1">
            <a:avLst/>
          </a:prstGeom>
          <a:noFill/>
          <a:ln cap="flat" cmpd="sng" w="9525">
            <a:solidFill>
              <a:srgbClr val="D059F5"/>
            </a:solidFill>
            <a:prstDash val="solid"/>
            <a:round/>
            <a:headEnd len="sm" w="sm" type="none"/>
            <a:tailEnd len="sm" w="sm" type="none"/>
          </a:ln>
        </p:spPr>
      </p:cxnSp>
      <p:sp>
        <p:nvSpPr>
          <p:cNvPr id="3233" name="Google Shape;3233;p74"/>
          <p:cNvSpPr/>
          <p:nvPr/>
        </p:nvSpPr>
        <p:spPr>
          <a:xfrm>
            <a:off x="9416283" y="142030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34" name="Google Shape;3234;p74"/>
          <p:cNvSpPr/>
          <p:nvPr/>
        </p:nvSpPr>
        <p:spPr>
          <a:xfrm>
            <a:off x="9611908" y="1411018"/>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35" name="Google Shape;3235;p74"/>
          <p:cNvSpPr/>
          <p:nvPr/>
        </p:nvSpPr>
        <p:spPr>
          <a:xfrm>
            <a:off x="9280772" y="141101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36" name="Google Shape;3236;p74"/>
          <p:cNvSpPr/>
          <p:nvPr/>
        </p:nvSpPr>
        <p:spPr>
          <a:xfrm>
            <a:off x="9176188" y="129914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37" name="Google Shape;3237;p74"/>
          <p:cNvSpPr/>
          <p:nvPr/>
        </p:nvSpPr>
        <p:spPr>
          <a:xfrm>
            <a:off x="9040789" y="131786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38" name="Google Shape;3238;p74"/>
          <p:cNvSpPr/>
          <p:nvPr/>
        </p:nvSpPr>
        <p:spPr>
          <a:xfrm>
            <a:off x="8983025" y="143724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39" name="Google Shape;3239;p74"/>
          <p:cNvSpPr/>
          <p:nvPr/>
        </p:nvSpPr>
        <p:spPr>
          <a:xfrm>
            <a:off x="8784359" y="1443840"/>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0" name="Google Shape;3240;p74"/>
          <p:cNvSpPr/>
          <p:nvPr/>
        </p:nvSpPr>
        <p:spPr>
          <a:xfrm>
            <a:off x="8597378" y="1455824"/>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1" name="Google Shape;3241;p74"/>
          <p:cNvSpPr/>
          <p:nvPr/>
        </p:nvSpPr>
        <p:spPr>
          <a:xfrm>
            <a:off x="9133138" y="140733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2" name="Google Shape;3242;p74"/>
          <p:cNvSpPr/>
          <p:nvPr/>
        </p:nvSpPr>
        <p:spPr>
          <a:xfrm>
            <a:off x="9145442" y="176446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3" name="Google Shape;3243;p74"/>
          <p:cNvSpPr/>
          <p:nvPr/>
        </p:nvSpPr>
        <p:spPr>
          <a:xfrm>
            <a:off x="9225698" y="177867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4" name="Google Shape;3244;p74"/>
          <p:cNvSpPr/>
          <p:nvPr/>
        </p:nvSpPr>
        <p:spPr>
          <a:xfrm>
            <a:off x="9017466" y="178215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5" name="Google Shape;3245;p74"/>
          <p:cNvSpPr/>
          <p:nvPr/>
        </p:nvSpPr>
        <p:spPr>
          <a:xfrm>
            <a:off x="9265457" y="197398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6" name="Google Shape;3246;p74"/>
          <p:cNvSpPr/>
          <p:nvPr/>
        </p:nvSpPr>
        <p:spPr>
          <a:xfrm>
            <a:off x="8991539" y="198270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7" name="Google Shape;3247;p74"/>
          <p:cNvSpPr/>
          <p:nvPr/>
        </p:nvSpPr>
        <p:spPr>
          <a:xfrm>
            <a:off x="9250816" y="217087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8" name="Google Shape;3248;p74"/>
          <p:cNvSpPr/>
          <p:nvPr/>
        </p:nvSpPr>
        <p:spPr>
          <a:xfrm>
            <a:off x="9328743" y="222563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49" name="Google Shape;3249;p74"/>
          <p:cNvSpPr/>
          <p:nvPr/>
        </p:nvSpPr>
        <p:spPr>
          <a:xfrm>
            <a:off x="9282121" y="226131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50" name="Google Shape;3250;p74"/>
          <p:cNvSpPr/>
          <p:nvPr/>
        </p:nvSpPr>
        <p:spPr>
          <a:xfrm>
            <a:off x="8993973" y="218571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51" name="Google Shape;3251;p74"/>
          <p:cNvSpPr/>
          <p:nvPr/>
        </p:nvSpPr>
        <p:spPr>
          <a:xfrm>
            <a:off x="8956975" y="225278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52" name="Google Shape;3252;p74"/>
          <p:cNvSpPr/>
          <p:nvPr/>
        </p:nvSpPr>
        <p:spPr>
          <a:xfrm>
            <a:off x="8998676" y="22601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253" name="Google Shape;3253;p74"/>
          <p:cNvCxnSpPr/>
          <p:nvPr/>
        </p:nvCxnSpPr>
        <p:spPr>
          <a:xfrm>
            <a:off x="10232208" y="1789311"/>
            <a:ext cx="177355" cy="0"/>
          </a:xfrm>
          <a:prstGeom prst="straightConnector1">
            <a:avLst/>
          </a:prstGeom>
          <a:noFill/>
          <a:ln cap="flat" cmpd="sng" w="9525">
            <a:solidFill>
              <a:srgbClr val="0070C0"/>
            </a:solidFill>
            <a:prstDash val="solid"/>
            <a:round/>
            <a:headEnd len="sm" w="sm" type="none"/>
            <a:tailEnd len="sm" w="sm" type="none"/>
          </a:ln>
        </p:spPr>
      </p:cxnSp>
      <p:cxnSp>
        <p:nvCxnSpPr>
          <p:cNvPr id="3254" name="Google Shape;3254;p74"/>
          <p:cNvCxnSpPr/>
          <p:nvPr/>
        </p:nvCxnSpPr>
        <p:spPr>
          <a:xfrm flipH="1" rot="10800000">
            <a:off x="10206357" y="179873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255" name="Google Shape;3255;p74"/>
          <p:cNvCxnSpPr/>
          <p:nvPr/>
        </p:nvCxnSpPr>
        <p:spPr>
          <a:xfrm flipH="1" rot="10800000">
            <a:off x="10175472" y="219688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256" name="Google Shape;3256;p74"/>
          <p:cNvCxnSpPr/>
          <p:nvPr/>
        </p:nvCxnSpPr>
        <p:spPr>
          <a:xfrm rot="10800000">
            <a:off x="10202202" y="1996455"/>
            <a:ext cx="0" cy="186820"/>
          </a:xfrm>
          <a:prstGeom prst="straightConnector1">
            <a:avLst/>
          </a:prstGeom>
          <a:noFill/>
          <a:ln cap="flat" cmpd="sng" w="9525">
            <a:solidFill>
              <a:srgbClr val="92D050"/>
            </a:solidFill>
            <a:prstDash val="solid"/>
            <a:round/>
            <a:headEnd len="sm" w="sm" type="none"/>
            <a:tailEnd len="sm" w="sm" type="none"/>
          </a:ln>
        </p:spPr>
      </p:cxnSp>
      <p:cxnSp>
        <p:nvCxnSpPr>
          <p:cNvPr id="3257" name="Google Shape;3257;p74"/>
          <p:cNvCxnSpPr/>
          <p:nvPr/>
        </p:nvCxnSpPr>
        <p:spPr>
          <a:xfrm rot="10800000">
            <a:off x="10426528" y="179753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258" name="Google Shape;3258;p74"/>
          <p:cNvCxnSpPr/>
          <p:nvPr/>
        </p:nvCxnSpPr>
        <p:spPr>
          <a:xfrm rot="10800000">
            <a:off x="10455788" y="198773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259" name="Google Shape;3259;p74"/>
          <p:cNvCxnSpPr/>
          <p:nvPr/>
        </p:nvCxnSpPr>
        <p:spPr>
          <a:xfrm flipH="1" rot="10800000">
            <a:off x="10332565" y="141756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260" name="Google Shape;3260;p74"/>
          <p:cNvCxnSpPr/>
          <p:nvPr/>
        </p:nvCxnSpPr>
        <p:spPr>
          <a:xfrm flipH="1" rot="10800000">
            <a:off x="10195527" y="219688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261" name="Google Shape;3261;p74"/>
          <p:cNvCxnSpPr/>
          <p:nvPr/>
        </p:nvCxnSpPr>
        <p:spPr>
          <a:xfrm rot="10800000">
            <a:off x="10455756" y="218281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262" name="Google Shape;3262;p74"/>
          <p:cNvCxnSpPr/>
          <p:nvPr/>
        </p:nvCxnSpPr>
        <p:spPr>
          <a:xfrm rot="10800000">
            <a:off x="10462462" y="218281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263" name="Google Shape;3263;p74"/>
          <p:cNvCxnSpPr/>
          <p:nvPr/>
        </p:nvCxnSpPr>
        <p:spPr>
          <a:xfrm flipH="1" rot="10800000">
            <a:off x="10194239" y="142047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264" name="Google Shape;3264;p74"/>
          <p:cNvCxnSpPr/>
          <p:nvPr/>
        </p:nvCxnSpPr>
        <p:spPr>
          <a:xfrm>
            <a:off x="10356192" y="1420476"/>
            <a:ext cx="111053" cy="0"/>
          </a:xfrm>
          <a:prstGeom prst="straightConnector1">
            <a:avLst/>
          </a:prstGeom>
          <a:noFill/>
          <a:ln cap="flat" cmpd="sng" w="9525">
            <a:solidFill>
              <a:srgbClr val="050EBB"/>
            </a:solidFill>
            <a:prstDash val="solid"/>
            <a:round/>
            <a:headEnd len="sm" w="sm" type="none"/>
            <a:tailEnd len="sm" w="sm" type="none"/>
          </a:ln>
        </p:spPr>
      </p:cxnSp>
      <p:cxnSp>
        <p:nvCxnSpPr>
          <p:cNvPr id="3265" name="Google Shape;3265;p74"/>
          <p:cNvCxnSpPr/>
          <p:nvPr/>
        </p:nvCxnSpPr>
        <p:spPr>
          <a:xfrm flipH="1" rot="10800000">
            <a:off x="10043276" y="1450748"/>
            <a:ext cx="135588" cy="95147"/>
          </a:xfrm>
          <a:prstGeom prst="straightConnector1">
            <a:avLst/>
          </a:prstGeom>
          <a:noFill/>
          <a:ln cap="flat" cmpd="sng" w="9525">
            <a:solidFill>
              <a:srgbClr val="1722F9"/>
            </a:solidFill>
            <a:prstDash val="solid"/>
            <a:round/>
            <a:headEnd len="sm" w="sm" type="none"/>
            <a:tailEnd len="sm" w="sm" type="none"/>
          </a:ln>
        </p:spPr>
      </p:cxnSp>
      <p:cxnSp>
        <p:nvCxnSpPr>
          <p:cNvPr id="3266" name="Google Shape;3266;p74"/>
          <p:cNvCxnSpPr/>
          <p:nvPr/>
        </p:nvCxnSpPr>
        <p:spPr>
          <a:xfrm flipH="1">
            <a:off x="9906806" y="1559082"/>
            <a:ext cx="112050" cy="83348"/>
          </a:xfrm>
          <a:prstGeom prst="straightConnector1">
            <a:avLst/>
          </a:prstGeom>
          <a:noFill/>
          <a:ln cap="flat" cmpd="sng" w="9525">
            <a:solidFill>
              <a:srgbClr val="7178FB"/>
            </a:solidFill>
            <a:prstDash val="solid"/>
            <a:round/>
            <a:headEnd len="sm" w="sm" type="none"/>
            <a:tailEnd len="sm" w="sm" type="none"/>
          </a:ln>
        </p:spPr>
      </p:cxnSp>
      <p:cxnSp>
        <p:nvCxnSpPr>
          <p:cNvPr id="3267" name="Google Shape;3267;p74"/>
          <p:cNvCxnSpPr/>
          <p:nvPr/>
        </p:nvCxnSpPr>
        <p:spPr>
          <a:xfrm flipH="1" rot="10800000">
            <a:off x="10343166" y="131481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268" name="Google Shape;3268;p74"/>
          <p:cNvCxnSpPr/>
          <p:nvPr/>
        </p:nvCxnSpPr>
        <p:spPr>
          <a:xfrm flipH="1" rot="10800000">
            <a:off x="10254847" y="1305735"/>
            <a:ext cx="112756" cy="14896"/>
          </a:xfrm>
          <a:prstGeom prst="straightConnector1">
            <a:avLst/>
          </a:prstGeom>
          <a:noFill/>
          <a:ln cap="flat" cmpd="sng" w="9525">
            <a:solidFill>
              <a:srgbClr val="D059F5"/>
            </a:solidFill>
            <a:prstDash val="solid"/>
            <a:round/>
            <a:headEnd len="sm" w="sm" type="none"/>
            <a:tailEnd len="sm" w="sm" type="none"/>
          </a:ln>
        </p:spPr>
      </p:cxnSp>
      <p:sp>
        <p:nvSpPr>
          <p:cNvPr id="3269" name="Google Shape;3269;p74"/>
          <p:cNvSpPr/>
          <p:nvPr/>
        </p:nvSpPr>
        <p:spPr>
          <a:xfrm>
            <a:off x="10371929" y="129914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0" name="Google Shape;3270;p74"/>
          <p:cNvSpPr/>
          <p:nvPr/>
        </p:nvSpPr>
        <p:spPr>
          <a:xfrm>
            <a:off x="10236530" y="131786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1" name="Google Shape;3271;p74"/>
          <p:cNvSpPr/>
          <p:nvPr/>
        </p:nvSpPr>
        <p:spPr>
          <a:xfrm>
            <a:off x="10178766" y="143724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2" name="Google Shape;3272;p74"/>
          <p:cNvSpPr/>
          <p:nvPr/>
        </p:nvSpPr>
        <p:spPr>
          <a:xfrm>
            <a:off x="10021787" y="1551542"/>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3" name="Google Shape;3273;p74"/>
          <p:cNvSpPr/>
          <p:nvPr/>
        </p:nvSpPr>
        <p:spPr>
          <a:xfrm>
            <a:off x="9890176" y="164043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4" name="Google Shape;3274;p74"/>
          <p:cNvSpPr/>
          <p:nvPr/>
        </p:nvSpPr>
        <p:spPr>
          <a:xfrm>
            <a:off x="10328879" y="140733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5" name="Google Shape;3275;p74"/>
          <p:cNvSpPr/>
          <p:nvPr/>
        </p:nvSpPr>
        <p:spPr>
          <a:xfrm>
            <a:off x="10341183" y="176446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6" name="Google Shape;3276;p74"/>
          <p:cNvSpPr/>
          <p:nvPr/>
        </p:nvSpPr>
        <p:spPr>
          <a:xfrm>
            <a:off x="10421439" y="177867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7" name="Google Shape;3277;p74"/>
          <p:cNvSpPr/>
          <p:nvPr/>
        </p:nvSpPr>
        <p:spPr>
          <a:xfrm>
            <a:off x="10213207" y="178215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8" name="Google Shape;3278;p74"/>
          <p:cNvSpPr/>
          <p:nvPr/>
        </p:nvSpPr>
        <p:spPr>
          <a:xfrm>
            <a:off x="10461198" y="197398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79" name="Google Shape;3279;p74"/>
          <p:cNvSpPr/>
          <p:nvPr/>
        </p:nvSpPr>
        <p:spPr>
          <a:xfrm>
            <a:off x="10187280" y="198270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0" name="Google Shape;3280;p74"/>
          <p:cNvSpPr/>
          <p:nvPr/>
        </p:nvSpPr>
        <p:spPr>
          <a:xfrm>
            <a:off x="10446557" y="217087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1" name="Google Shape;3281;p74"/>
          <p:cNvSpPr/>
          <p:nvPr/>
        </p:nvSpPr>
        <p:spPr>
          <a:xfrm>
            <a:off x="10524484" y="222563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2" name="Google Shape;3282;p74"/>
          <p:cNvSpPr/>
          <p:nvPr/>
        </p:nvSpPr>
        <p:spPr>
          <a:xfrm>
            <a:off x="10477862" y="226131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3" name="Google Shape;3283;p74"/>
          <p:cNvSpPr/>
          <p:nvPr/>
        </p:nvSpPr>
        <p:spPr>
          <a:xfrm>
            <a:off x="10189714" y="218571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4" name="Google Shape;3284;p74"/>
          <p:cNvSpPr/>
          <p:nvPr/>
        </p:nvSpPr>
        <p:spPr>
          <a:xfrm>
            <a:off x="10152716" y="225278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5" name="Google Shape;3285;p74"/>
          <p:cNvSpPr/>
          <p:nvPr/>
        </p:nvSpPr>
        <p:spPr>
          <a:xfrm>
            <a:off x="10194417" y="226014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286" name="Google Shape;3286;p74"/>
          <p:cNvCxnSpPr/>
          <p:nvPr/>
        </p:nvCxnSpPr>
        <p:spPr>
          <a:xfrm>
            <a:off x="10487292" y="1428619"/>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3287" name="Google Shape;3287;p74"/>
          <p:cNvCxnSpPr/>
          <p:nvPr/>
        </p:nvCxnSpPr>
        <p:spPr>
          <a:xfrm>
            <a:off x="10506723" y="1596497"/>
            <a:ext cx="6839" cy="153778"/>
          </a:xfrm>
          <a:prstGeom prst="straightConnector1">
            <a:avLst/>
          </a:prstGeom>
          <a:noFill/>
          <a:ln cap="flat" cmpd="sng" w="9525">
            <a:solidFill>
              <a:srgbClr val="1CB7E8"/>
            </a:solidFill>
            <a:prstDash val="solid"/>
            <a:round/>
            <a:headEnd len="sm" w="sm" type="none"/>
            <a:tailEnd len="sm" w="sm" type="none"/>
          </a:ln>
        </p:spPr>
      </p:cxnSp>
      <p:sp>
        <p:nvSpPr>
          <p:cNvPr id="3288" name="Google Shape;3288;p74"/>
          <p:cNvSpPr/>
          <p:nvPr/>
        </p:nvSpPr>
        <p:spPr>
          <a:xfrm>
            <a:off x="10500375" y="158530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89" name="Google Shape;3289;p74"/>
          <p:cNvSpPr/>
          <p:nvPr/>
        </p:nvSpPr>
        <p:spPr>
          <a:xfrm>
            <a:off x="10515993" y="1759193"/>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90" name="Google Shape;3290;p74"/>
          <p:cNvSpPr/>
          <p:nvPr/>
        </p:nvSpPr>
        <p:spPr>
          <a:xfrm>
            <a:off x="10481209" y="1419161"/>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291" name="Google Shape;3291;p74"/>
          <p:cNvSpPr/>
          <p:nvPr/>
        </p:nvSpPr>
        <p:spPr>
          <a:xfrm rot="10230136">
            <a:off x="8588137" y="1492830"/>
            <a:ext cx="48877" cy="227615"/>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92" name="Google Shape;3292;p74"/>
          <p:cNvSpPr/>
          <p:nvPr/>
        </p:nvSpPr>
        <p:spPr>
          <a:xfrm rot="7768021">
            <a:off x="9953799" y="1624429"/>
            <a:ext cx="48877" cy="227615"/>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293" name="Google Shape;3293;p74"/>
          <p:cNvCxnSpPr/>
          <p:nvPr/>
        </p:nvCxnSpPr>
        <p:spPr>
          <a:xfrm rot="10800000">
            <a:off x="7706152" y="3548091"/>
            <a:ext cx="177355" cy="0"/>
          </a:xfrm>
          <a:prstGeom prst="straightConnector1">
            <a:avLst/>
          </a:prstGeom>
          <a:noFill/>
          <a:ln cap="flat" cmpd="sng" w="9525">
            <a:solidFill>
              <a:srgbClr val="0070C0"/>
            </a:solidFill>
            <a:prstDash val="solid"/>
            <a:round/>
            <a:headEnd len="sm" w="sm" type="none"/>
            <a:tailEnd len="sm" w="sm" type="none"/>
          </a:ln>
        </p:spPr>
      </p:cxnSp>
      <p:cxnSp>
        <p:nvCxnSpPr>
          <p:cNvPr id="3294" name="Google Shape;3294;p74"/>
          <p:cNvCxnSpPr/>
          <p:nvPr/>
        </p:nvCxnSpPr>
        <p:spPr>
          <a:xfrm rot="10800000">
            <a:off x="7890524" y="355751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295" name="Google Shape;3295;p74"/>
          <p:cNvCxnSpPr/>
          <p:nvPr/>
        </p:nvCxnSpPr>
        <p:spPr>
          <a:xfrm rot="10800000">
            <a:off x="7913545" y="395566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296" name="Google Shape;3296;p74"/>
          <p:cNvCxnSpPr/>
          <p:nvPr/>
        </p:nvCxnSpPr>
        <p:spPr>
          <a:xfrm rot="10800000">
            <a:off x="7913513" y="3755235"/>
            <a:ext cx="0" cy="186820"/>
          </a:xfrm>
          <a:prstGeom prst="straightConnector1">
            <a:avLst/>
          </a:prstGeom>
          <a:noFill/>
          <a:ln cap="flat" cmpd="sng" w="9525">
            <a:solidFill>
              <a:srgbClr val="92D050"/>
            </a:solidFill>
            <a:prstDash val="solid"/>
            <a:round/>
            <a:headEnd len="sm" w="sm" type="none"/>
            <a:tailEnd len="sm" w="sm" type="none"/>
          </a:ln>
        </p:spPr>
      </p:cxnSp>
      <p:cxnSp>
        <p:nvCxnSpPr>
          <p:cNvPr id="3297" name="Google Shape;3297;p74"/>
          <p:cNvCxnSpPr/>
          <p:nvPr/>
        </p:nvCxnSpPr>
        <p:spPr>
          <a:xfrm flipH="1" rot="10800000">
            <a:off x="7655772" y="355631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298" name="Google Shape;3298;p74"/>
          <p:cNvCxnSpPr/>
          <p:nvPr/>
        </p:nvCxnSpPr>
        <p:spPr>
          <a:xfrm rot="10800000">
            <a:off x="7659927" y="374651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299" name="Google Shape;3299;p74"/>
          <p:cNvCxnSpPr/>
          <p:nvPr/>
        </p:nvCxnSpPr>
        <p:spPr>
          <a:xfrm rot="10800000">
            <a:off x="7774692" y="317634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300" name="Google Shape;3300;p74"/>
          <p:cNvCxnSpPr/>
          <p:nvPr/>
        </p:nvCxnSpPr>
        <p:spPr>
          <a:xfrm rot="10800000">
            <a:off x="7906839" y="395566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301" name="Google Shape;3301;p74"/>
          <p:cNvCxnSpPr/>
          <p:nvPr/>
        </p:nvCxnSpPr>
        <p:spPr>
          <a:xfrm flipH="1" rot="10800000">
            <a:off x="7631000" y="394159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302" name="Google Shape;3302;p74"/>
          <p:cNvCxnSpPr/>
          <p:nvPr/>
        </p:nvCxnSpPr>
        <p:spPr>
          <a:xfrm flipH="1" rot="10800000">
            <a:off x="7591982" y="394159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303" name="Google Shape;3303;p74"/>
          <p:cNvCxnSpPr/>
          <p:nvPr/>
        </p:nvCxnSpPr>
        <p:spPr>
          <a:xfrm rot="10800000">
            <a:off x="7791322" y="317925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304" name="Google Shape;3304;p74"/>
          <p:cNvCxnSpPr/>
          <p:nvPr/>
        </p:nvCxnSpPr>
        <p:spPr>
          <a:xfrm rot="10800000">
            <a:off x="7648470" y="3179256"/>
            <a:ext cx="111053" cy="0"/>
          </a:xfrm>
          <a:prstGeom prst="straightConnector1">
            <a:avLst/>
          </a:prstGeom>
          <a:noFill/>
          <a:ln cap="flat" cmpd="sng" w="9525">
            <a:solidFill>
              <a:srgbClr val="050EBB"/>
            </a:solidFill>
            <a:prstDash val="solid"/>
            <a:round/>
            <a:headEnd len="sm" w="sm" type="none"/>
            <a:tailEnd len="sm" w="sm" type="none"/>
          </a:ln>
        </p:spPr>
      </p:cxnSp>
      <p:cxnSp>
        <p:nvCxnSpPr>
          <p:cNvPr id="3305" name="Google Shape;3305;p74"/>
          <p:cNvCxnSpPr/>
          <p:nvPr/>
        </p:nvCxnSpPr>
        <p:spPr>
          <a:xfrm rot="10800000">
            <a:off x="7936851" y="3209528"/>
            <a:ext cx="135588" cy="95147"/>
          </a:xfrm>
          <a:prstGeom prst="straightConnector1">
            <a:avLst/>
          </a:prstGeom>
          <a:noFill/>
          <a:ln cap="flat" cmpd="sng" w="9525">
            <a:solidFill>
              <a:srgbClr val="1722F9"/>
            </a:solidFill>
            <a:prstDash val="solid"/>
            <a:round/>
            <a:headEnd len="sm" w="sm" type="none"/>
            <a:tailEnd len="sm" w="sm" type="none"/>
          </a:ln>
        </p:spPr>
      </p:cxnSp>
      <p:cxnSp>
        <p:nvCxnSpPr>
          <p:cNvPr id="3306" name="Google Shape;3306;p74"/>
          <p:cNvCxnSpPr/>
          <p:nvPr/>
        </p:nvCxnSpPr>
        <p:spPr>
          <a:xfrm>
            <a:off x="8096859" y="3317862"/>
            <a:ext cx="112050" cy="83348"/>
          </a:xfrm>
          <a:prstGeom prst="straightConnector1">
            <a:avLst/>
          </a:prstGeom>
          <a:noFill/>
          <a:ln cap="flat" cmpd="sng" w="9525">
            <a:solidFill>
              <a:srgbClr val="7178FB"/>
            </a:solidFill>
            <a:prstDash val="solid"/>
            <a:round/>
            <a:headEnd len="sm" w="sm" type="none"/>
            <a:tailEnd len="sm" w="sm" type="none"/>
          </a:ln>
        </p:spPr>
      </p:cxnSp>
      <p:sp>
        <p:nvSpPr>
          <p:cNvPr id="3307" name="Google Shape;3307;p74"/>
          <p:cNvSpPr/>
          <p:nvPr/>
        </p:nvSpPr>
        <p:spPr>
          <a:xfrm flipH="1">
            <a:off x="7923762" y="319602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08" name="Google Shape;3308;p74"/>
          <p:cNvSpPr/>
          <p:nvPr/>
        </p:nvSpPr>
        <p:spPr>
          <a:xfrm flipH="1">
            <a:off x="8080741" y="3310322"/>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09" name="Google Shape;3309;p74"/>
          <p:cNvSpPr/>
          <p:nvPr/>
        </p:nvSpPr>
        <p:spPr>
          <a:xfrm flipH="1">
            <a:off x="8212352" y="339921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0" name="Google Shape;3310;p74"/>
          <p:cNvSpPr/>
          <p:nvPr/>
        </p:nvSpPr>
        <p:spPr>
          <a:xfrm flipH="1">
            <a:off x="7773649" y="31661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1" name="Google Shape;3311;p74"/>
          <p:cNvSpPr/>
          <p:nvPr/>
        </p:nvSpPr>
        <p:spPr>
          <a:xfrm flipH="1">
            <a:off x="7761345" y="352324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2" name="Google Shape;3312;p74"/>
          <p:cNvSpPr/>
          <p:nvPr/>
        </p:nvSpPr>
        <p:spPr>
          <a:xfrm flipH="1">
            <a:off x="7681089" y="353745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3" name="Google Shape;3313;p74"/>
          <p:cNvSpPr/>
          <p:nvPr/>
        </p:nvSpPr>
        <p:spPr>
          <a:xfrm flipH="1">
            <a:off x="7889321" y="354093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4" name="Google Shape;3314;p74"/>
          <p:cNvSpPr/>
          <p:nvPr/>
        </p:nvSpPr>
        <p:spPr>
          <a:xfrm flipH="1">
            <a:off x="7641330" y="373276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5" name="Google Shape;3315;p74"/>
          <p:cNvSpPr/>
          <p:nvPr/>
        </p:nvSpPr>
        <p:spPr>
          <a:xfrm flipH="1">
            <a:off x="7915248" y="374148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6" name="Google Shape;3316;p74"/>
          <p:cNvSpPr/>
          <p:nvPr/>
        </p:nvSpPr>
        <p:spPr>
          <a:xfrm flipH="1">
            <a:off x="7655971" y="392965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7" name="Google Shape;3317;p74"/>
          <p:cNvSpPr/>
          <p:nvPr/>
        </p:nvSpPr>
        <p:spPr>
          <a:xfrm flipH="1">
            <a:off x="7578044" y="398441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8" name="Google Shape;3318;p74"/>
          <p:cNvSpPr/>
          <p:nvPr/>
        </p:nvSpPr>
        <p:spPr>
          <a:xfrm flipH="1">
            <a:off x="7624666" y="402009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19" name="Google Shape;3319;p74"/>
          <p:cNvSpPr/>
          <p:nvPr/>
        </p:nvSpPr>
        <p:spPr>
          <a:xfrm flipH="1">
            <a:off x="7912814" y="394449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20" name="Google Shape;3320;p74"/>
          <p:cNvSpPr/>
          <p:nvPr/>
        </p:nvSpPr>
        <p:spPr>
          <a:xfrm flipH="1">
            <a:off x="7949812" y="401156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21" name="Google Shape;3321;p74"/>
          <p:cNvSpPr/>
          <p:nvPr/>
        </p:nvSpPr>
        <p:spPr>
          <a:xfrm flipH="1">
            <a:off x="7908111" y="401892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22" name="Google Shape;3322;p74"/>
          <p:cNvSpPr/>
          <p:nvPr/>
        </p:nvSpPr>
        <p:spPr>
          <a:xfrm>
            <a:off x="8229149" y="3190175"/>
            <a:ext cx="48877" cy="227615"/>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323" name="Google Shape;3323;p74"/>
          <p:cNvCxnSpPr/>
          <p:nvPr/>
        </p:nvCxnSpPr>
        <p:spPr>
          <a:xfrm flipH="1">
            <a:off x="7615252" y="3187399"/>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3324" name="Google Shape;3324;p74"/>
          <p:cNvCxnSpPr/>
          <p:nvPr/>
        </p:nvCxnSpPr>
        <p:spPr>
          <a:xfrm flipH="1">
            <a:off x="7602153" y="3355277"/>
            <a:ext cx="6839" cy="153778"/>
          </a:xfrm>
          <a:prstGeom prst="straightConnector1">
            <a:avLst/>
          </a:prstGeom>
          <a:noFill/>
          <a:ln cap="flat" cmpd="sng" w="9525">
            <a:solidFill>
              <a:srgbClr val="1CB7E8"/>
            </a:solidFill>
            <a:prstDash val="solid"/>
            <a:round/>
            <a:headEnd len="sm" w="sm" type="none"/>
            <a:tailEnd len="sm" w="sm" type="none"/>
          </a:ln>
        </p:spPr>
      </p:cxnSp>
      <p:sp>
        <p:nvSpPr>
          <p:cNvPr id="3325" name="Google Shape;3325;p74"/>
          <p:cNvSpPr/>
          <p:nvPr/>
        </p:nvSpPr>
        <p:spPr>
          <a:xfrm flipH="1">
            <a:off x="7602153" y="334408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26" name="Google Shape;3326;p74"/>
          <p:cNvSpPr/>
          <p:nvPr/>
        </p:nvSpPr>
        <p:spPr>
          <a:xfrm flipH="1">
            <a:off x="7586535" y="3517973"/>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27" name="Google Shape;3327;p74"/>
          <p:cNvSpPr/>
          <p:nvPr/>
        </p:nvSpPr>
        <p:spPr>
          <a:xfrm flipH="1">
            <a:off x="7621319" y="3177941"/>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328" name="Google Shape;3328;p74"/>
          <p:cNvCxnSpPr/>
          <p:nvPr/>
        </p:nvCxnSpPr>
        <p:spPr>
          <a:xfrm rot="10800000">
            <a:off x="6777039" y="3548091"/>
            <a:ext cx="177355" cy="0"/>
          </a:xfrm>
          <a:prstGeom prst="straightConnector1">
            <a:avLst/>
          </a:prstGeom>
          <a:noFill/>
          <a:ln cap="flat" cmpd="sng" w="9525">
            <a:solidFill>
              <a:srgbClr val="0070C0"/>
            </a:solidFill>
            <a:prstDash val="solid"/>
            <a:round/>
            <a:headEnd len="sm" w="sm" type="none"/>
            <a:tailEnd len="sm" w="sm" type="none"/>
          </a:ln>
        </p:spPr>
      </p:cxnSp>
      <p:cxnSp>
        <p:nvCxnSpPr>
          <p:cNvPr id="3329" name="Google Shape;3329;p74"/>
          <p:cNvCxnSpPr/>
          <p:nvPr/>
        </p:nvCxnSpPr>
        <p:spPr>
          <a:xfrm rot="10800000">
            <a:off x="6961411" y="355751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330" name="Google Shape;3330;p74"/>
          <p:cNvCxnSpPr/>
          <p:nvPr/>
        </p:nvCxnSpPr>
        <p:spPr>
          <a:xfrm rot="10800000">
            <a:off x="6984432" y="395566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331" name="Google Shape;3331;p74"/>
          <p:cNvCxnSpPr/>
          <p:nvPr/>
        </p:nvCxnSpPr>
        <p:spPr>
          <a:xfrm rot="10800000">
            <a:off x="6984400" y="3755235"/>
            <a:ext cx="0" cy="186820"/>
          </a:xfrm>
          <a:prstGeom prst="straightConnector1">
            <a:avLst/>
          </a:prstGeom>
          <a:noFill/>
          <a:ln cap="flat" cmpd="sng" w="9525">
            <a:solidFill>
              <a:srgbClr val="92D050"/>
            </a:solidFill>
            <a:prstDash val="solid"/>
            <a:round/>
            <a:headEnd len="sm" w="sm" type="none"/>
            <a:tailEnd len="sm" w="sm" type="none"/>
          </a:ln>
        </p:spPr>
      </p:cxnSp>
      <p:cxnSp>
        <p:nvCxnSpPr>
          <p:cNvPr id="3332" name="Google Shape;3332;p74"/>
          <p:cNvCxnSpPr/>
          <p:nvPr/>
        </p:nvCxnSpPr>
        <p:spPr>
          <a:xfrm flipH="1" rot="10800000">
            <a:off x="6726659" y="355631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333" name="Google Shape;3333;p74"/>
          <p:cNvCxnSpPr/>
          <p:nvPr/>
        </p:nvCxnSpPr>
        <p:spPr>
          <a:xfrm rot="10800000">
            <a:off x="6730814" y="374651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334" name="Google Shape;3334;p74"/>
          <p:cNvCxnSpPr/>
          <p:nvPr/>
        </p:nvCxnSpPr>
        <p:spPr>
          <a:xfrm rot="10800000">
            <a:off x="6845579" y="317634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335" name="Google Shape;3335;p74"/>
          <p:cNvCxnSpPr/>
          <p:nvPr/>
        </p:nvCxnSpPr>
        <p:spPr>
          <a:xfrm rot="10800000">
            <a:off x="6977726" y="395566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336" name="Google Shape;3336;p74"/>
          <p:cNvCxnSpPr/>
          <p:nvPr/>
        </p:nvCxnSpPr>
        <p:spPr>
          <a:xfrm flipH="1" rot="10800000">
            <a:off x="6701887" y="394159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337" name="Google Shape;3337;p74"/>
          <p:cNvCxnSpPr/>
          <p:nvPr/>
        </p:nvCxnSpPr>
        <p:spPr>
          <a:xfrm flipH="1" rot="10800000">
            <a:off x="6662869" y="394159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338" name="Google Shape;3338;p74"/>
          <p:cNvCxnSpPr/>
          <p:nvPr/>
        </p:nvCxnSpPr>
        <p:spPr>
          <a:xfrm rot="10800000">
            <a:off x="6862209" y="317925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339" name="Google Shape;3339;p74"/>
          <p:cNvCxnSpPr/>
          <p:nvPr/>
        </p:nvCxnSpPr>
        <p:spPr>
          <a:xfrm flipH="1">
            <a:off x="6690835" y="3179256"/>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3340" name="Google Shape;3340;p74"/>
          <p:cNvCxnSpPr/>
          <p:nvPr/>
        </p:nvCxnSpPr>
        <p:spPr>
          <a:xfrm flipH="1">
            <a:off x="6677736" y="3347134"/>
            <a:ext cx="6839" cy="153778"/>
          </a:xfrm>
          <a:prstGeom prst="straightConnector1">
            <a:avLst/>
          </a:prstGeom>
          <a:noFill/>
          <a:ln cap="flat" cmpd="sng" w="9525">
            <a:solidFill>
              <a:srgbClr val="1CB7E8"/>
            </a:solidFill>
            <a:prstDash val="solid"/>
            <a:round/>
            <a:headEnd len="sm" w="sm" type="none"/>
            <a:tailEnd len="sm" w="sm" type="none"/>
          </a:ln>
        </p:spPr>
      </p:cxnSp>
      <p:cxnSp>
        <p:nvCxnSpPr>
          <p:cNvPr id="3341" name="Google Shape;3341;p74"/>
          <p:cNvCxnSpPr/>
          <p:nvPr/>
        </p:nvCxnSpPr>
        <p:spPr>
          <a:xfrm rot="10800000">
            <a:off x="6719357" y="3179256"/>
            <a:ext cx="111053" cy="0"/>
          </a:xfrm>
          <a:prstGeom prst="straightConnector1">
            <a:avLst/>
          </a:prstGeom>
          <a:noFill/>
          <a:ln cap="flat" cmpd="sng" w="9525">
            <a:solidFill>
              <a:srgbClr val="050EBB"/>
            </a:solidFill>
            <a:prstDash val="solid"/>
            <a:round/>
            <a:headEnd len="sm" w="sm" type="none"/>
            <a:tailEnd len="sm" w="sm" type="none"/>
          </a:ln>
        </p:spPr>
      </p:cxnSp>
      <p:cxnSp>
        <p:nvCxnSpPr>
          <p:cNvPr id="3342" name="Google Shape;3342;p74"/>
          <p:cNvCxnSpPr/>
          <p:nvPr/>
        </p:nvCxnSpPr>
        <p:spPr>
          <a:xfrm rot="10800000">
            <a:off x="7007738" y="3209527"/>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3343" name="Google Shape;3343;p74"/>
          <p:cNvCxnSpPr/>
          <p:nvPr/>
        </p:nvCxnSpPr>
        <p:spPr>
          <a:xfrm rot="10800000">
            <a:off x="7034002" y="3345865"/>
            <a:ext cx="24416" cy="155047"/>
          </a:xfrm>
          <a:prstGeom prst="straightConnector1">
            <a:avLst/>
          </a:prstGeom>
          <a:noFill/>
          <a:ln cap="flat" cmpd="sng" w="9525">
            <a:solidFill>
              <a:srgbClr val="7178FB"/>
            </a:solidFill>
            <a:prstDash val="solid"/>
            <a:round/>
            <a:headEnd len="sm" w="sm" type="none"/>
            <a:tailEnd len="sm" w="sm" type="none"/>
          </a:ln>
        </p:spPr>
      </p:cxnSp>
      <p:sp>
        <p:nvSpPr>
          <p:cNvPr id="3344" name="Google Shape;3344;p74"/>
          <p:cNvSpPr/>
          <p:nvPr/>
        </p:nvSpPr>
        <p:spPr>
          <a:xfrm flipH="1">
            <a:off x="6677736" y="333594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45" name="Google Shape;3345;p74"/>
          <p:cNvSpPr/>
          <p:nvPr/>
        </p:nvSpPr>
        <p:spPr>
          <a:xfrm flipH="1">
            <a:off x="6662118" y="3509830"/>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46" name="Google Shape;3346;p74"/>
          <p:cNvSpPr/>
          <p:nvPr/>
        </p:nvSpPr>
        <p:spPr>
          <a:xfrm flipH="1">
            <a:off x="6696902" y="316979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47" name="Google Shape;3347;p74"/>
          <p:cNvSpPr/>
          <p:nvPr/>
        </p:nvSpPr>
        <p:spPr>
          <a:xfrm flipH="1">
            <a:off x="6994649" y="319602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48" name="Google Shape;3348;p74"/>
          <p:cNvSpPr/>
          <p:nvPr/>
        </p:nvSpPr>
        <p:spPr>
          <a:xfrm flipH="1">
            <a:off x="7021417" y="3328689"/>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49" name="Google Shape;3349;p74"/>
          <p:cNvSpPr/>
          <p:nvPr/>
        </p:nvSpPr>
        <p:spPr>
          <a:xfrm flipH="1">
            <a:off x="7054440" y="349261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3350" name="Google Shape;3350;p74"/>
          <p:cNvGrpSpPr/>
          <p:nvPr/>
        </p:nvGrpSpPr>
        <p:grpSpPr>
          <a:xfrm flipH="1">
            <a:off x="6744342" y="3057922"/>
            <a:ext cx="148586" cy="121377"/>
            <a:chOff x="6801486" y="3057922"/>
            <a:chExt cx="148586" cy="121377"/>
          </a:xfrm>
        </p:grpSpPr>
        <p:cxnSp>
          <p:nvCxnSpPr>
            <p:cNvPr id="3351" name="Google Shape;3351;p74"/>
            <p:cNvCxnSpPr/>
            <p:nvPr/>
          </p:nvCxnSpPr>
          <p:spPr>
            <a:xfrm rot="10800000">
              <a:off x="6815869" y="307359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352" name="Google Shape;3352;p74"/>
            <p:cNvCxnSpPr/>
            <p:nvPr/>
          </p:nvCxnSpPr>
          <p:spPr>
            <a:xfrm rot="10800000">
              <a:off x="6818999" y="3064515"/>
              <a:ext cx="112756" cy="14896"/>
            </a:xfrm>
            <a:prstGeom prst="straightConnector1">
              <a:avLst/>
            </a:prstGeom>
            <a:noFill/>
            <a:ln cap="flat" cmpd="sng" w="9525">
              <a:solidFill>
                <a:srgbClr val="D059F5"/>
              </a:solidFill>
              <a:prstDash val="solid"/>
              <a:round/>
              <a:headEnd len="sm" w="sm" type="none"/>
              <a:tailEnd len="sm" w="sm" type="none"/>
            </a:ln>
          </p:spPr>
        </p:cxnSp>
        <p:sp>
          <p:nvSpPr>
            <p:cNvPr id="3353" name="Google Shape;3353;p74"/>
            <p:cNvSpPr/>
            <p:nvPr/>
          </p:nvSpPr>
          <p:spPr>
            <a:xfrm flipH="1">
              <a:off x="6801486" y="305792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4" name="Google Shape;3354;p74"/>
            <p:cNvSpPr/>
            <p:nvPr/>
          </p:nvSpPr>
          <p:spPr>
            <a:xfrm flipH="1">
              <a:off x="6936885" y="307664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5" name="Google Shape;3355;p74"/>
            <p:cNvSpPr/>
            <p:nvPr/>
          </p:nvSpPr>
          <p:spPr>
            <a:xfrm flipH="1">
              <a:off x="6844536" y="31661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3356" name="Google Shape;3356;p74"/>
          <p:cNvSpPr/>
          <p:nvPr/>
        </p:nvSpPr>
        <p:spPr>
          <a:xfrm flipH="1">
            <a:off x="6832232" y="352324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7" name="Google Shape;3357;p74"/>
          <p:cNvSpPr/>
          <p:nvPr/>
        </p:nvSpPr>
        <p:spPr>
          <a:xfrm flipH="1">
            <a:off x="6751976" y="353745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8" name="Google Shape;3358;p74"/>
          <p:cNvSpPr/>
          <p:nvPr/>
        </p:nvSpPr>
        <p:spPr>
          <a:xfrm flipH="1">
            <a:off x="6960208" y="354093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59" name="Google Shape;3359;p74"/>
          <p:cNvSpPr/>
          <p:nvPr/>
        </p:nvSpPr>
        <p:spPr>
          <a:xfrm flipH="1">
            <a:off x="6712217" y="373276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0" name="Google Shape;3360;p74"/>
          <p:cNvSpPr/>
          <p:nvPr/>
        </p:nvSpPr>
        <p:spPr>
          <a:xfrm flipH="1">
            <a:off x="6986135" y="374148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1" name="Google Shape;3361;p74"/>
          <p:cNvSpPr/>
          <p:nvPr/>
        </p:nvSpPr>
        <p:spPr>
          <a:xfrm flipH="1">
            <a:off x="6726858" y="392965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2" name="Google Shape;3362;p74"/>
          <p:cNvSpPr/>
          <p:nvPr/>
        </p:nvSpPr>
        <p:spPr>
          <a:xfrm flipH="1">
            <a:off x="6648931" y="398441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3" name="Google Shape;3363;p74"/>
          <p:cNvSpPr/>
          <p:nvPr/>
        </p:nvSpPr>
        <p:spPr>
          <a:xfrm flipH="1">
            <a:off x="6695553" y="402009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4" name="Google Shape;3364;p74"/>
          <p:cNvSpPr/>
          <p:nvPr/>
        </p:nvSpPr>
        <p:spPr>
          <a:xfrm flipH="1">
            <a:off x="6983701" y="394449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5" name="Google Shape;3365;p74"/>
          <p:cNvSpPr/>
          <p:nvPr/>
        </p:nvSpPr>
        <p:spPr>
          <a:xfrm flipH="1">
            <a:off x="7020699" y="401156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6" name="Google Shape;3366;p74"/>
          <p:cNvSpPr/>
          <p:nvPr/>
        </p:nvSpPr>
        <p:spPr>
          <a:xfrm flipH="1">
            <a:off x="6978998" y="401892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67" name="Google Shape;3367;p74"/>
          <p:cNvSpPr/>
          <p:nvPr/>
        </p:nvSpPr>
        <p:spPr>
          <a:xfrm rot="2485111">
            <a:off x="7134485" y="3254218"/>
            <a:ext cx="69421" cy="308452"/>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368" name="Google Shape;3368;p74"/>
          <p:cNvCxnSpPr/>
          <p:nvPr/>
        </p:nvCxnSpPr>
        <p:spPr>
          <a:xfrm rot="10800000">
            <a:off x="8948610" y="3548091"/>
            <a:ext cx="177355" cy="0"/>
          </a:xfrm>
          <a:prstGeom prst="straightConnector1">
            <a:avLst/>
          </a:prstGeom>
          <a:noFill/>
          <a:ln cap="flat" cmpd="sng" w="9525">
            <a:solidFill>
              <a:srgbClr val="0070C0"/>
            </a:solidFill>
            <a:prstDash val="solid"/>
            <a:round/>
            <a:headEnd len="sm" w="sm" type="none"/>
            <a:tailEnd len="sm" w="sm" type="none"/>
          </a:ln>
        </p:spPr>
      </p:cxnSp>
      <p:cxnSp>
        <p:nvCxnSpPr>
          <p:cNvPr id="3369" name="Google Shape;3369;p74"/>
          <p:cNvCxnSpPr/>
          <p:nvPr/>
        </p:nvCxnSpPr>
        <p:spPr>
          <a:xfrm rot="10800000">
            <a:off x="9132982" y="355751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370" name="Google Shape;3370;p74"/>
          <p:cNvCxnSpPr/>
          <p:nvPr/>
        </p:nvCxnSpPr>
        <p:spPr>
          <a:xfrm rot="10800000">
            <a:off x="9156003" y="395566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371" name="Google Shape;3371;p74"/>
          <p:cNvCxnSpPr/>
          <p:nvPr/>
        </p:nvCxnSpPr>
        <p:spPr>
          <a:xfrm rot="10800000">
            <a:off x="9155971" y="3755235"/>
            <a:ext cx="0" cy="186820"/>
          </a:xfrm>
          <a:prstGeom prst="straightConnector1">
            <a:avLst/>
          </a:prstGeom>
          <a:noFill/>
          <a:ln cap="flat" cmpd="sng" w="9525">
            <a:solidFill>
              <a:srgbClr val="92D050"/>
            </a:solidFill>
            <a:prstDash val="solid"/>
            <a:round/>
            <a:headEnd len="sm" w="sm" type="none"/>
            <a:tailEnd len="sm" w="sm" type="none"/>
          </a:ln>
        </p:spPr>
      </p:cxnSp>
      <p:cxnSp>
        <p:nvCxnSpPr>
          <p:cNvPr id="3372" name="Google Shape;3372;p74"/>
          <p:cNvCxnSpPr/>
          <p:nvPr/>
        </p:nvCxnSpPr>
        <p:spPr>
          <a:xfrm flipH="1" rot="10800000">
            <a:off x="8898230" y="355631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373" name="Google Shape;3373;p74"/>
          <p:cNvCxnSpPr/>
          <p:nvPr/>
        </p:nvCxnSpPr>
        <p:spPr>
          <a:xfrm rot="10800000">
            <a:off x="8902385" y="374651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374" name="Google Shape;3374;p74"/>
          <p:cNvCxnSpPr/>
          <p:nvPr/>
        </p:nvCxnSpPr>
        <p:spPr>
          <a:xfrm rot="10800000">
            <a:off x="9017150" y="317634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375" name="Google Shape;3375;p74"/>
          <p:cNvCxnSpPr/>
          <p:nvPr/>
        </p:nvCxnSpPr>
        <p:spPr>
          <a:xfrm rot="10800000">
            <a:off x="9149297" y="395566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376" name="Google Shape;3376;p74"/>
          <p:cNvCxnSpPr/>
          <p:nvPr/>
        </p:nvCxnSpPr>
        <p:spPr>
          <a:xfrm flipH="1" rot="10800000">
            <a:off x="8873458" y="394159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377" name="Google Shape;3377;p74"/>
          <p:cNvCxnSpPr/>
          <p:nvPr/>
        </p:nvCxnSpPr>
        <p:spPr>
          <a:xfrm flipH="1" rot="10800000">
            <a:off x="8834440" y="394159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378" name="Google Shape;3378;p74"/>
          <p:cNvCxnSpPr/>
          <p:nvPr/>
        </p:nvCxnSpPr>
        <p:spPr>
          <a:xfrm rot="10800000">
            <a:off x="9033780" y="317925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379" name="Google Shape;3379;p74"/>
          <p:cNvCxnSpPr/>
          <p:nvPr/>
        </p:nvCxnSpPr>
        <p:spPr>
          <a:xfrm flipH="1">
            <a:off x="8700744" y="3179257"/>
            <a:ext cx="174833" cy="42"/>
          </a:xfrm>
          <a:prstGeom prst="straightConnector1">
            <a:avLst/>
          </a:prstGeom>
          <a:noFill/>
          <a:ln cap="flat" cmpd="sng" w="9525">
            <a:solidFill>
              <a:srgbClr val="128CB2"/>
            </a:solidFill>
            <a:prstDash val="solid"/>
            <a:round/>
            <a:headEnd len="sm" w="sm" type="none"/>
            <a:tailEnd len="sm" w="sm" type="none"/>
          </a:ln>
        </p:spPr>
      </p:cxnSp>
      <p:cxnSp>
        <p:nvCxnSpPr>
          <p:cNvPr id="3380" name="Google Shape;3380;p74"/>
          <p:cNvCxnSpPr/>
          <p:nvPr/>
        </p:nvCxnSpPr>
        <p:spPr>
          <a:xfrm flipH="1">
            <a:off x="8567535" y="3178874"/>
            <a:ext cx="158749" cy="211"/>
          </a:xfrm>
          <a:prstGeom prst="straightConnector1">
            <a:avLst/>
          </a:prstGeom>
          <a:noFill/>
          <a:ln cap="flat" cmpd="sng" w="9525">
            <a:solidFill>
              <a:srgbClr val="1CB7E8"/>
            </a:solidFill>
            <a:prstDash val="solid"/>
            <a:round/>
            <a:headEnd len="sm" w="sm" type="none"/>
            <a:tailEnd len="sm" w="sm" type="none"/>
          </a:ln>
        </p:spPr>
      </p:cxnSp>
      <p:cxnSp>
        <p:nvCxnSpPr>
          <p:cNvPr id="3381" name="Google Shape;3381;p74"/>
          <p:cNvCxnSpPr/>
          <p:nvPr/>
        </p:nvCxnSpPr>
        <p:spPr>
          <a:xfrm flipH="1">
            <a:off x="9179309" y="3209527"/>
            <a:ext cx="177690" cy="1"/>
          </a:xfrm>
          <a:prstGeom prst="straightConnector1">
            <a:avLst/>
          </a:prstGeom>
          <a:noFill/>
          <a:ln cap="flat" cmpd="sng" w="9525">
            <a:solidFill>
              <a:srgbClr val="1722F9"/>
            </a:solidFill>
            <a:prstDash val="solid"/>
            <a:round/>
            <a:headEnd len="sm" w="sm" type="none"/>
            <a:tailEnd len="sm" w="sm" type="none"/>
          </a:ln>
        </p:spPr>
      </p:cxnSp>
      <p:cxnSp>
        <p:nvCxnSpPr>
          <p:cNvPr id="3382" name="Google Shape;3382;p74"/>
          <p:cNvCxnSpPr/>
          <p:nvPr/>
        </p:nvCxnSpPr>
        <p:spPr>
          <a:xfrm>
            <a:off x="9393448" y="3213084"/>
            <a:ext cx="151512" cy="0"/>
          </a:xfrm>
          <a:prstGeom prst="straightConnector1">
            <a:avLst/>
          </a:prstGeom>
          <a:noFill/>
          <a:ln cap="flat" cmpd="sng" w="9525">
            <a:solidFill>
              <a:srgbClr val="7178FB"/>
            </a:solidFill>
            <a:prstDash val="solid"/>
            <a:round/>
            <a:headEnd len="sm" w="sm" type="none"/>
            <a:tailEnd len="sm" w="sm" type="none"/>
          </a:ln>
        </p:spPr>
      </p:cxnSp>
      <p:sp>
        <p:nvSpPr>
          <p:cNvPr id="3383" name="Google Shape;3383;p74"/>
          <p:cNvSpPr/>
          <p:nvPr/>
        </p:nvSpPr>
        <p:spPr>
          <a:xfrm flipH="1">
            <a:off x="8732962" y="317908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84" name="Google Shape;3384;p74"/>
          <p:cNvSpPr/>
          <p:nvPr/>
        </p:nvSpPr>
        <p:spPr>
          <a:xfrm flipH="1">
            <a:off x="8537337" y="3169798"/>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85" name="Google Shape;3385;p74"/>
          <p:cNvSpPr/>
          <p:nvPr/>
        </p:nvSpPr>
        <p:spPr>
          <a:xfrm flipH="1">
            <a:off x="8868473" y="316979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86" name="Google Shape;3386;p74"/>
          <p:cNvSpPr/>
          <p:nvPr/>
        </p:nvSpPr>
        <p:spPr>
          <a:xfrm flipH="1">
            <a:off x="9166220" y="319602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87" name="Google Shape;3387;p74"/>
          <p:cNvSpPr/>
          <p:nvPr/>
        </p:nvSpPr>
        <p:spPr>
          <a:xfrm flipH="1">
            <a:off x="9364886" y="3202620"/>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88" name="Google Shape;3388;p74"/>
          <p:cNvSpPr/>
          <p:nvPr/>
        </p:nvSpPr>
        <p:spPr>
          <a:xfrm flipH="1">
            <a:off x="9551867" y="3214604"/>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389" name="Google Shape;3389;p74"/>
          <p:cNvCxnSpPr/>
          <p:nvPr/>
        </p:nvCxnSpPr>
        <p:spPr>
          <a:xfrm rot="10800000">
            <a:off x="8890928" y="3179256"/>
            <a:ext cx="111053" cy="0"/>
          </a:xfrm>
          <a:prstGeom prst="straightConnector1">
            <a:avLst/>
          </a:prstGeom>
          <a:noFill/>
          <a:ln cap="flat" cmpd="sng" w="9525">
            <a:solidFill>
              <a:srgbClr val="050EBB"/>
            </a:solidFill>
            <a:prstDash val="solid"/>
            <a:round/>
            <a:headEnd len="sm" w="sm" type="none"/>
            <a:tailEnd len="sm" w="sm" type="none"/>
          </a:ln>
        </p:spPr>
      </p:cxnSp>
      <p:grpSp>
        <p:nvGrpSpPr>
          <p:cNvPr id="3390" name="Google Shape;3390;p74"/>
          <p:cNvGrpSpPr/>
          <p:nvPr/>
        </p:nvGrpSpPr>
        <p:grpSpPr>
          <a:xfrm flipH="1">
            <a:off x="8913537" y="3057922"/>
            <a:ext cx="148586" cy="110527"/>
            <a:chOff x="8973057" y="3057922"/>
            <a:chExt cx="148586" cy="110527"/>
          </a:xfrm>
        </p:grpSpPr>
        <p:cxnSp>
          <p:nvCxnSpPr>
            <p:cNvPr id="3391" name="Google Shape;3391;p74"/>
            <p:cNvCxnSpPr/>
            <p:nvPr/>
          </p:nvCxnSpPr>
          <p:spPr>
            <a:xfrm rot="10800000">
              <a:off x="8987440" y="307359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392" name="Google Shape;3392;p74"/>
            <p:cNvCxnSpPr/>
            <p:nvPr/>
          </p:nvCxnSpPr>
          <p:spPr>
            <a:xfrm rot="10800000">
              <a:off x="8990570" y="3064515"/>
              <a:ext cx="112756" cy="14896"/>
            </a:xfrm>
            <a:prstGeom prst="straightConnector1">
              <a:avLst/>
            </a:prstGeom>
            <a:noFill/>
            <a:ln cap="flat" cmpd="sng" w="9525">
              <a:solidFill>
                <a:srgbClr val="D059F5"/>
              </a:solidFill>
              <a:prstDash val="solid"/>
              <a:round/>
              <a:headEnd len="sm" w="sm" type="none"/>
              <a:tailEnd len="sm" w="sm" type="none"/>
            </a:ln>
          </p:spPr>
        </p:cxnSp>
        <p:sp>
          <p:nvSpPr>
            <p:cNvPr id="3393" name="Google Shape;3393;p74"/>
            <p:cNvSpPr/>
            <p:nvPr/>
          </p:nvSpPr>
          <p:spPr>
            <a:xfrm flipH="1">
              <a:off x="8973057" y="305792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94" name="Google Shape;3394;p74"/>
            <p:cNvSpPr/>
            <p:nvPr/>
          </p:nvSpPr>
          <p:spPr>
            <a:xfrm flipH="1">
              <a:off x="9108456" y="307664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3395" name="Google Shape;3395;p74"/>
          <p:cNvSpPr/>
          <p:nvPr/>
        </p:nvSpPr>
        <p:spPr>
          <a:xfrm flipH="1">
            <a:off x="9016107" y="31661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96" name="Google Shape;3396;p74"/>
          <p:cNvSpPr/>
          <p:nvPr/>
        </p:nvSpPr>
        <p:spPr>
          <a:xfrm flipH="1">
            <a:off x="9003803" y="352324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97" name="Google Shape;3397;p74"/>
          <p:cNvSpPr/>
          <p:nvPr/>
        </p:nvSpPr>
        <p:spPr>
          <a:xfrm flipH="1">
            <a:off x="8923547" y="353745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98" name="Google Shape;3398;p74"/>
          <p:cNvSpPr/>
          <p:nvPr/>
        </p:nvSpPr>
        <p:spPr>
          <a:xfrm flipH="1">
            <a:off x="9131779" y="354093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99" name="Google Shape;3399;p74"/>
          <p:cNvSpPr/>
          <p:nvPr/>
        </p:nvSpPr>
        <p:spPr>
          <a:xfrm flipH="1">
            <a:off x="8883788" y="373276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0" name="Google Shape;3400;p74"/>
          <p:cNvSpPr/>
          <p:nvPr/>
        </p:nvSpPr>
        <p:spPr>
          <a:xfrm flipH="1">
            <a:off x="9157706" y="374148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1" name="Google Shape;3401;p74"/>
          <p:cNvSpPr/>
          <p:nvPr/>
        </p:nvSpPr>
        <p:spPr>
          <a:xfrm flipH="1">
            <a:off x="8898429" y="392965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2" name="Google Shape;3402;p74"/>
          <p:cNvSpPr/>
          <p:nvPr/>
        </p:nvSpPr>
        <p:spPr>
          <a:xfrm flipH="1">
            <a:off x="8820502" y="398441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3" name="Google Shape;3403;p74"/>
          <p:cNvSpPr/>
          <p:nvPr/>
        </p:nvSpPr>
        <p:spPr>
          <a:xfrm flipH="1">
            <a:off x="8867124" y="402009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4" name="Google Shape;3404;p74"/>
          <p:cNvSpPr/>
          <p:nvPr/>
        </p:nvSpPr>
        <p:spPr>
          <a:xfrm flipH="1">
            <a:off x="9155272" y="394449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5" name="Google Shape;3405;p74"/>
          <p:cNvSpPr/>
          <p:nvPr/>
        </p:nvSpPr>
        <p:spPr>
          <a:xfrm flipH="1">
            <a:off x="9192270" y="401156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6" name="Google Shape;3406;p74"/>
          <p:cNvSpPr/>
          <p:nvPr/>
        </p:nvSpPr>
        <p:spPr>
          <a:xfrm flipH="1">
            <a:off x="9150569" y="401892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7" name="Google Shape;3407;p74"/>
          <p:cNvSpPr/>
          <p:nvPr/>
        </p:nvSpPr>
        <p:spPr>
          <a:xfrm flipH="1" rot="-10230136">
            <a:off x="9525418" y="3251610"/>
            <a:ext cx="48877" cy="227615"/>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408" name="Google Shape;3408;p74"/>
          <p:cNvCxnSpPr/>
          <p:nvPr/>
        </p:nvCxnSpPr>
        <p:spPr>
          <a:xfrm rot="10800000">
            <a:off x="9992538" y="3548091"/>
            <a:ext cx="177355" cy="0"/>
          </a:xfrm>
          <a:prstGeom prst="straightConnector1">
            <a:avLst/>
          </a:prstGeom>
          <a:noFill/>
          <a:ln cap="flat" cmpd="sng" w="9525">
            <a:solidFill>
              <a:srgbClr val="0070C0"/>
            </a:solidFill>
            <a:prstDash val="solid"/>
            <a:round/>
            <a:headEnd len="sm" w="sm" type="none"/>
            <a:tailEnd len="sm" w="sm" type="none"/>
          </a:ln>
        </p:spPr>
      </p:cxnSp>
      <p:cxnSp>
        <p:nvCxnSpPr>
          <p:cNvPr id="3409" name="Google Shape;3409;p74"/>
          <p:cNvCxnSpPr/>
          <p:nvPr/>
        </p:nvCxnSpPr>
        <p:spPr>
          <a:xfrm rot="10800000">
            <a:off x="10176910" y="3557512"/>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3410" name="Google Shape;3410;p74"/>
          <p:cNvCxnSpPr/>
          <p:nvPr/>
        </p:nvCxnSpPr>
        <p:spPr>
          <a:xfrm rot="10800000">
            <a:off x="10199931" y="3955668"/>
            <a:ext cx="26698" cy="50467"/>
          </a:xfrm>
          <a:prstGeom prst="straightConnector1">
            <a:avLst/>
          </a:prstGeom>
          <a:noFill/>
          <a:ln cap="flat" cmpd="sng" w="9525">
            <a:solidFill>
              <a:srgbClr val="00B050"/>
            </a:solidFill>
            <a:prstDash val="solid"/>
            <a:round/>
            <a:headEnd len="sm" w="sm" type="none"/>
            <a:tailEnd len="sm" w="sm" type="none"/>
          </a:ln>
        </p:spPr>
      </p:cxnSp>
      <p:cxnSp>
        <p:nvCxnSpPr>
          <p:cNvPr id="3411" name="Google Shape;3411;p74"/>
          <p:cNvCxnSpPr/>
          <p:nvPr/>
        </p:nvCxnSpPr>
        <p:spPr>
          <a:xfrm rot="10800000">
            <a:off x="10199899" y="3755235"/>
            <a:ext cx="0" cy="186820"/>
          </a:xfrm>
          <a:prstGeom prst="straightConnector1">
            <a:avLst/>
          </a:prstGeom>
          <a:noFill/>
          <a:ln cap="flat" cmpd="sng" w="9525">
            <a:solidFill>
              <a:srgbClr val="92D050"/>
            </a:solidFill>
            <a:prstDash val="solid"/>
            <a:round/>
            <a:headEnd len="sm" w="sm" type="none"/>
            <a:tailEnd len="sm" w="sm" type="none"/>
          </a:ln>
        </p:spPr>
      </p:cxnSp>
      <p:cxnSp>
        <p:nvCxnSpPr>
          <p:cNvPr id="3412" name="Google Shape;3412;p74"/>
          <p:cNvCxnSpPr/>
          <p:nvPr/>
        </p:nvCxnSpPr>
        <p:spPr>
          <a:xfrm flipH="1" rot="10800000">
            <a:off x="9942158" y="3556314"/>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3413" name="Google Shape;3413;p74"/>
          <p:cNvCxnSpPr/>
          <p:nvPr/>
        </p:nvCxnSpPr>
        <p:spPr>
          <a:xfrm rot="10800000">
            <a:off x="9946313" y="3746514"/>
            <a:ext cx="0" cy="186820"/>
          </a:xfrm>
          <a:prstGeom prst="straightConnector1">
            <a:avLst/>
          </a:prstGeom>
          <a:noFill/>
          <a:ln cap="flat" cmpd="sng" w="9525">
            <a:solidFill>
              <a:schemeClr val="accent1"/>
            </a:solidFill>
            <a:prstDash val="solid"/>
            <a:round/>
            <a:headEnd len="sm" w="sm" type="none"/>
            <a:tailEnd len="sm" w="sm" type="none"/>
          </a:ln>
        </p:spPr>
      </p:cxnSp>
      <p:cxnSp>
        <p:nvCxnSpPr>
          <p:cNvPr id="3414" name="Google Shape;3414;p74"/>
          <p:cNvCxnSpPr/>
          <p:nvPr/>
        </p:nvCxnSpPr>
        <p:spPr>
          <a:xfrm rot="10800000">
            <a:off x="10061078" y="3176348"/>
            <a:ext cx="8458" cy="356847"/>
          </a:xfrm>
          <a:prstGeom prst="straightConnector1">
            <a:avLst/>
          </a:prstGeom>
          <a:noFill/>
          <a:ln cap="flat" cmpd="sng" w="9525">
            <a:solidFill>
              <a:srgbClr val="050EBB"/>
            </a:solidFill>
            <a:prstDash val="solid"/>
            <a:round/>
            <a:headEnd len="sm" w="sm" type="none"/>
            <a:tailEnd len="sm" w="sm" type="none"/>
          </a:ln>
        </p:spPr>
      </p:cxnSp>
      <p:cxnSp>
        <p:nvCxnSpPr>
          <p:cNvPr id="3415" name="Google Shape;3415;p74"/>
          <p:cNvCxnSpPr/>
          <p:nvPr/>
        </p:nvCxnSpPr>
        <p:spPr>
          <a:xfrm rot="10800000">
            <a:off x="10193225" y="3955668"/>
            <a:ext cx="13349" cy="65484"/>
          </a:xfrm>
          <a:prstGeom prst="straightConnector1">
            <a:avLst/>
          </a:prstGeom>
          <a:noFill/>
          <a:ln cap="flat" cmpd="sng" w="9525">
            <a:solidFill>
              <a:srgbClr val="00B050"/>
            </a:solidFill>
            <a:prstDash val="solid"/>
            <a:round/>
            <a:headEnd len="sm" w="sm" type="none"/>
            <a:tailEnd len="sm" w="sm" type="none"/>
          </a:ln>
        </p:spPr>
      </p:cxnSp>
      <p:cxnSp>
        <p:nvCxnSpPr>
          <p:cNvPr id="3416" name="Google Shape;3416;p74"/>
          <p:cNvCxnSpPr/>
          <p:nvPr/>
        </p:nvCxnSpPr>
        <p:spPr>
          <a:xfrm flipH="1" rot="10800000">
            <a:off x="9917386" y="3941593"/>
            <a:ext cx="28959" cy="70838"/>
          </a:xfrm>
          <a:prstGeom prst="straightConnector1">
            <a:avLst/>
          </a:prstGeom>
          <a:noFill/>
          <a:ln cap="flat" cmpd="sng" w="9525">
            <a:solidFill>
              <a:srgbClr val="FFC000"/>
            </a:solidFill>
            <a:prstDash val="solid"/>
            <a:round/>
            <a:headEnd len="sm" w="sm" type="none"/>
            <a:tailEnd len="sm" w="sm" type="none"/>
          </a:ln>
        </p:spPr>
      </p:cxnSp>
      <p:cxnSp>
        <p:nvCxnSpPr>
          <p:cNvPr id="3417" name="Google Shape;3417;p74"/>
          <p:cNvCxnSpPr/>
          <p:nvPr/>
        </p:nvCxnSpPr>
        <p:spPr>
          <a:xfrm flipH="1" rot="10800000">
            <a:off x="9878368" y="3941592"/>
            <a:ext cx="61271" cy="50467"/>
          </a:xfrm>
          <a:prstGeom prst="straightConnector1">
            <a:avLst/>
          </a:prstGeom>
          <a:noFill/>
          <a:ln cap="flat" cmpd="sng" w="9525">
            <a:solidFill>
              <a:srgbClr val="FFC000"/>
            </a:solidFill>
            <a:prstDash val="solid"/>
            <a:round/>
            <a:headEnd len="sm" w="sm" type="none"/>
            <a:tailEnd len="sm" w="sm" type="none"/>
          </a:ln>
        </p:spPr>
      </p:cxnSp>
      <p:cxnSp>
        <p:nvCxnSpPr>
          <p:cNvPr id="3418" name="Google Shape;3418;p74"/>
          <p:cNvCxnSpPr/>
          <p:nvPr/>
        </p:nvCxnSpPr>
        <p:spPr>
          <a:xfrm rot="10800000">
            <a:off x="10077708" y="3179255"/>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3419" name="Google Shape;3419;p74"/>
          <p:cNvCxnSpPr/>
          <p:nvPr/>
        </p:nvCxnSpPr>
        <p:spPr>
          <a:xfrm rot="10800000">
            <a:off x="9934856" y="3179256"/>
            <a:ext cx="111053" cy="0"/>
          </a:xfrm>
          <a:prstGeom prst="straightConnector1">
            <a:avLst/>
          </a:prstGeom>
          <a:noFill/>
          <a:ln cap="flat" cmpd="sng" w="9525">
            <a:solidFill>
              <a:srgbClr val="050EBB"/>
            </a:solidFill>
            <a:prstDash val="solid"/>
            <a:round/>
            <a:headEnd len="sm" w="sm" type="none"/>
            <a:tailEnd len="sm" w="sm" type="none"/>
          </a:ln>
        </p:spPr>
      </p:cxnSp>
      <p:cxnSp>
        <p:nvCxnSpPr>
          <p:cNvPr id="3420" name="Google Shape;3420;p74"/>
          <p:cNvCxnSpPr/>
          <p:nvPr/>
        </p:nvCxnSpPr>
        <p:spPr>
          <a:xfrm rot="10800000">
            <a:off x="10223237" y="3209528"/>
            <a:ext cx="135588" cy="95147"/>
          </a:xfrm>
          <a:prstGeom prst="straightConnector1">
            <a:avLst/>
          </a:prstGeom>
          <a:noFill/>
          <a:ln cap="flat" cmpd="sng" w="9525">
            <a:solidFill>
              <a:srgbClr val="1722F9"/>
            </a:solidFill>
            <a:prstDash val="solid"/>
            <a:round/>
            <a:headEnd len="sm" w="sm" type="none"/>
            <a:tailEnd len="sm" w="sm" type="none"/>
          </a:ln>
        </p:spPr>
      </p:cxnSp>
      <p:cxnSp>
        <p:nvCxnSpPr>
          <p:cNvPr id="3421" name="Google Shape;3421;p74"/>
          <p:cNvCxnSpPr/>
          <p:nvPr/>
        </p:nvCxnSpPr>
        <p:spPr>
          <a:xfrm>
            <a:off x="10383245" y="3317862"/>
            <a:ext cx="112050" cy="83348"/>
          </a:xfrm>
          <a:prstGeom prst="straightConnector1">
            <a:avLst/>
          </a:prstGeom>
          <a:noFill/>
          <a:ln cap="flat" cmpd="sng" w="9525">
            <a:solidFill>
              <a:srgbClr val="7178FB"/>
            </a:solidFill>
            <a:prstDash val="solid"/>
            <a:round/>
            <a:headEnd len="sm" w="sm" type="none"/>
            <a:tailEnd len="sm" w="sm" type="none"/>
          </a:ln>
        </p:spPr>
      </p:cxnSp>
      <p:grpSp>
        <p:nvGrpSpPr>
          <p:cNvPr id="3422" name="Google Shape;3422;p74"/>
          <p:cNvGrpSpPr/>
          <p:nvPr/>
        </p:nvGrpSpPr>
        <p:grpSpPr>
          <a:xfrm flipH="1">
            <a:off x="9957371" y="3057922"/>
            <a:ext cx="148586" cy="110527"/>
            <a:chOff x="10016985" y="3057922"/>
            <a:chExt cx="148586" cy="110527"/>
          </a:xfrm>
        </p:grpSpPr>
        <p:cxnSp>
          <p:nvCxnSpPr>
            <p:cNvPr id="3423" name="Google Shape;3423;p74"/>
            <p:cNvCxnSpPr/>
            <p:nvPr/>
          </p:nvCxnSpPr>
          <p:spPr>
            <a:xfrm rot="10800000">
              <a:off x="10031368" y="307359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424" name="Google Shape;3424;p74"/>
            <p:cNvCxnSpPr/>
            <p:nvPr/>
          </p:nvCxnSpPr>
          <p:spPr>
            <a:xfrm rot="10800000">
              <a:off x="10034498" y="3064515"/>
              <a:ext cx="112756" cy="14896"/>
            </a:xfrm>
            <a:prstGeom prst="straightConnector1">
              <a:avLst/>
            </a:prstGeom>
            <a:noFill/>
            <a:ln cap="flat" cmpd="sng" w="9525">
              <a:solidFill>
                <a:srgbClr val="D059F5"/>
              </a:solidFill>
              <a:prstDash val="solid"/>
              <a:round/>
              <a:headEnd len="sm" w="sm" type="none"/>
              <a:tailEnd len="sm" w="sm" type="none"/>
            </a:ln>
          </p:spPr>
        </p:cxnSp>
        <p:sp>
          <p:nvSpPr>
            <p:cNvPr id="3425" name="Google Shape;3425;p74"/>
            <p:cNvSpPr/>
            <p:nvPr/>
          </p:nvSpPr>
          <p:spPr>
            <a:xfrm flipH="1">
              <a:off x="10016985" y="305792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26" name="Google Shape;3426;p74"/>
            <p:cNvSpPr/>
            <p:nvPr/>
          </p:nvSpPr>
          <p:spPr>
            <a:xfrm flipH="1">
              <a:off x="10152384" y="307664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3427" name="Google Shape;3427;p74"/>
          <p:cNvSpPr/>
          <p:nvPr/>
        </p:nvSpPr>
        <p:spPr>
          <a:xfrm flipH="1">
            <a:off x="10210148" y="319602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28" name="Google Shape;3428;p74"/>
          <p:cNvSpPr/>
          <p:nvPr/>
        </p:nvSpPr>
        <p:spPr>
          <a:xfrm flipH="1">
            <a:off x="10367127" y="3310322"/>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29" name="Google Shape;3429;p74"/>
          <p:cNvSpPr/>
          <p:nvPr/>
        </p:nvSpPr>
        <p:spPr>
          <a:xfrm flipH="1">
            <a:off x="10498738" y="3399218"/>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0" name="Google Shape;3430;p74"/>
          <p:cNvSpPr/>
          <p:nvPr/>
        </p:nvSpPr>
        <p:spPr>
          <a:xfrm flipH="1">
            <a:off x="10060035" y="31661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1" name="Google Shape;3431;p74"/>
          <p:cNvSpPr/>
          <p:nvPr/>
        </p:nvSpPr>
        <p:spPr>
          <a:xfrm flipH="1">
            <a:off x="10047731" y="3523247"/>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2" name="Google Shape;3432;p74"/>
          <p:cNvSpPr/>
          <p:nvPr/>
        </p:nvSpPr>
        <p:spPr>
          <a:xfrm flipH="1">
            <a:off x="9967475" y="3537451"/>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3" name="Google Shape;3433;p74"/>
          <p:cNvSpPr/>
          <p:nvPr/>
        </p:nvSpPr>
        <p:spPr>
          <a:xfrm flipH="1">
            <a:off x="10175707" y="354093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4" name="Google Shape;3434;p74"/>
          <p:cNvSpPr/>
          <p:nvPr/>
        </p:nvSpPr>
        <p:spPr>
          <a:xfrm flipH="1">
            <a:off x="9927716" y="3732762"/>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5" name="Google Shape;3435;p74"/>
          <p:cNvSpPr/>
          <p:nvPr/>
        </p:nvSpPr>
        <p:spPr>
          <a:xfrm flipH="1">
            <a:off x="10201634" y="3741483"/>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6" name="Google Shape;3436;p74"/>
          <p:cNvSpPr/>
          <p:nvPr/>
        </p:nvSpPr>
        <p:spPr>
          <a:xfrm flipH="1">
            <a:off x="9942357" y="392965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7" name="Google Shape;3437;p74"/>
          <p:cNvSpPr/>
          <p:nvPr/>
        </p:nvSpPr>
        <p:spPr>
          <a:xfrm flipH="1">
            <a:off x="9864430" y="398441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8" name="Google Shape;3438;p74"/>
          <p:cNvSpPr/>
          <p:nvPr/>
        </p:nvSpPr>
        <p:spPr>
          <a:xfrm flipH="1">
            <a:off x="9911052" y="4020092"/>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39" name="Google Shape;3439;p74"/>
          <p:cNvSpPr/>
          <p:nvPr/>
        </p:nvSpPr>
        <p:spPr>
          <a:xfrm flipH="1">
            <a:off x="10199200" y="3944499"/>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40" name="Google Shape;3440;p74"/>
          <p:cNvSpPr/>
          <p:nvPr/>
        </p:nvSpPr>
        <p:spPr>
          <a:xfrm flipH="1">
            <a:off x="10236198" y="401156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41" name="Google Shape;3441;p74"/>
          <p:cNvSpPr/>
          <p:nvPr/>
        </p:nvSpPr>
        <p:spPr>
          <a:xfrm flipH="1">
            <a:off x="10194497" y="4018925"/>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442" name="Google Shape;3442;p74"/>
          <p:cNvCxnSpPr/>
          <p:nvPr/>
        </p:nvCxnSpPr>
        <p:spPr>
          <a:xfrm flipH="1">
            <a:off x="9901638" y="3187399"/>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3443" name="Google Shape;3443;p74"/>
          <p:cNvCxnSpPr/>
          <p:nvPr/>
        </p:nvCxnSpPr>
        <p:spPr>
          <a:xfrm flipH="1">
            <a:off x="9888539" y="3355277"/>
            <a:ext cx="6839" cy="153778"/>
          </a:xfrm>
          <a:prstGeom prst="straightConnector1">
            <a:avLst/>
          </a:prstGeom>
          <a:noFill/>
          <a:ln cap="flat" cmpd="sng" w="9525">
            <a:solidFill>
              <a:srgbClr val="1CB7E8"/>
            </a:solidFill>
            <a:prstDash val="solid"/>
            <a:round/>
            <a:headEnd len="sm" w="sm" type="none"/>
            <a:tailEnd len="sm" w="sm" type="none"/>
          </a:ln>
        </p:spPr>
      </p:cxnSp>
      <p:sp>
        <p:nvSpPr>
          <p:cNvPr id="3444" name="Google Shape;3444;p74"/>
          <p:cNvSpPr/>
          <p:nvPr/>
        </p:nvSpPr>
        <p:spPr>
          <a:xfrm flipH="1">
            <a:off x="9888539" y="3344088"/>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45" name="Google Shape;3445;p74"/>
          <p:cNvSpPr/>
          <p:nvPr/>
        </p:nvSpPr>
        <p:spPr>
          <a:xfrm flipH="1">
            <a:off x="9872921" y="3517973"/>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46" name="Google Shape;3446;p74"/>
          <p:cNvSpPr/>
          <p:nvPr/>
        </p:nvSpPr>
        <p:spPr>
          <a:xfrm flipH="1">
            <a:off x="9907705" y="3177941"/>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47" name="Google Shape;3447;p74"/>
          <p:cNvSpPr/>
          <p:nvPr/>
        </p:nvSpPr>
        <p:spPr>
          <a:xfrm flipH="1" rot="-7768021">
            <a:off x="10399425" y="3383209"/>
            <a:ext cx="48877" cy="227615"/>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48" name="Google Shape;3448;p74"/>
          <p:cNvGrpSpPr/>
          <p:nvPr/>
        </p:nvGrpSpPr>
        <p:grpSpPr>
          <a:xfrm flipH="1">
            <a:off x="7677863" y="3057922"/>
            <a:ext cx="148586" cy="121377"/>
            <a:chOff x="6801486" y="3057922"/>
            <a:chExt cx="148586" cy="121377"/>
          </a:xfrm>
        </p:grpSpPr>
        <p:cxnSp>
          <p:nvCxnSpPr>
            <p:cNvPr id="3449" name="Google Shape;3449;p74"/>
            <p:cNvCxnSpPr/>
            <p:nvPr/>
          </p:nvCxnSpPr>
          <p:spPr>
            <a:xfrm rot="10800000">
              <a:off x="6815869" y="307359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3450" name="Google Shape;3450;p74"/>
            <p:cNvCxnSpPr/>
            <p:nvPr/>
          </p:nvCxnSpPr>
          <p:spPr>
            <a:xfrm rot="10800000">
              <a:off x="6818999" y="3064515"/>
              <a:ext cx="112756" cy="14896"/>
            </a:xfrm>
            <a:prstGeom prst="straightConnector1">
              <a:avLst/>
            </a:prstGeom>
            <a:noFill/>
            <a:ln cap="flat" cmpd="sng" w="9525">
              <a:solidFill>
                <a:srgbClr val="D059F5"/>
              </a:solidFill>
              <a:prstDash val="solid"/>
              <a:round/>
              <a:headEnd len="sm" w="sm" type="none"/>
              <a:tailEnd len="sm" w="sm" type="none"/>
            </a:ln>
          </p:spPr>
        </p:cxnSp>
        <p:sp>
          <p:nvSpPr>
            <p:cNvPr id="3451" name="Google Shape;3451;p74"/>
            <p:cNvSpPr/>
            <p:nvPr/>
          </p:nvSpPr>
          <p:spPr>
            <a:xfrm flipH="1">
              <a:off x="6801486" y="305792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52" name="Google Shape;3452;p74"/>
            <p:cNvSpPr/>
            <p:nvPr/>
          </p:nvSpPr>
          <p:spPr>
            <a:xfrm flipH="1">
              <a:off x="6936885" y="307664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53" name="Google Shape;3453;p74"/>
            <p:cNvSpPr/>
            <p:nvPr/>
          </p:nvSpPr>
          <p:spPr>
            <a:xfrm flipH="1">
              <a:off x="6844536" y="31661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7" name="Shape 3457"/>
        <p:cNvGrpSpPr/>
        <p:nvPr/>
      </p:nvGrpSpPr>
      <p:grpSpPr>
        <a:xfrm>
          <a:off x="0" y="0"/>
          <a:ext cx="0" cy="0"/>
          <a:chOff x="0" y="0"/>
          <a:chExt cx="0" cy="0"/>
        </a:xfrm>
      </p:grpSpPr>
      <p:sp>
        <p:nvSpPr>
          <p:cNvPr id="3458" name="Google Shape;3458;p75"/>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GESTURES INTRICACIES | LABELLING TRAINING DATA</a:t>
            </a:r>
            <a:endParaRPr/>
          </a:p>
        </p:txBody>
      </p:sp>
      <p:sp>
        <p:nvSpPr>
          <p:cNvPr id="3459" name="Google Shape;3459;p75"/>
          <p:cNvSpPr txBox="1"/>
          <p:nvPr/>
        </p:nvSpPr>
        <p:spPr>
          <a:xfrm>
            <a:off x="432252" y="1034794"/>
            <a:ext cx="11416848" cy="13451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endParaRPr/>
          </a:p>
          <a:p>
            <a:pPr indent="0" lvl="0" marL="0" marR="0" rtl="0" algn="l">
              <a:spcBef>
                <a:spcPts val="0"/>
              </a:spcBef>
              <a:spcAft>
                <a:spcPts val="0"/>
              </a:spcAft>
              <a:buNone/>
            </a:pPr>
            <a:r>
              <a:t/>
            </a:r>
            <a:endParaRPr sz="700">
              <a:solidFill>
                <a:schemeClr val="accent5"/>
              </a:solidFill>
              <a:latin typeface="Arial"/>
              <a:ea typeface="Arial"/>
              <a:cs typeface="Arial"/>
              <a:sym typeface="Arial"/>
            </a:endParaRPr>
          </a:p>
          <a:p>
            <a:pPr indent="0" lvl="0" marL="0" marR="0" rtl="0" algn="l">
              <a:spcBef>
                <a:spcPts val="0"/>
              </a:spcBef>
              <a:spcAft>
                <a:spcPts val="0"/>
              </a:spcAft>
              <a:buNone/>
            </a:pPr>
            <a:r>
              <a:rPr lang="en-GB" sz="1400">
                <a:solidFill>
                  <a:schemeClr val="accent5"/>
                </a:solidFill>
                <a:latin typeface="Arial"/>
                <a:ea typeface="Arial"/>
                <a:cs typeface="Arial"/>
                <a:sym typeface="Arial"/>
              </a:rPr>
              <a:t>Our model should detect also sequences not containing all the relevant frames but only the main part. We therefore also label incomplete sequences. We assume a </a:t>
            </a:r>
            <a:r>
              <a:rPr lang="en-GB" sz="1400">
                <a:solidFill>
                  <a:schemeClr val="accent2"/>
                </a:solidFill>
                <a:latin typeface="Arial"/>
                <a:ea typeface="Arial"/>
                <a:cs typeface="Arial"/>
                <a:sym typeface="Arial"/>
              </a:rPr>
              <a:t>tolerance range</a:t>
            </a:r>
            <a:r>
              <a:rPr lang="en-GB" sz="1400">
                <a:solidFill>
                  <a:schemeClr val="accent5"/>
                </a:solidFill>
                <a:latin typeface="Arial"/>
                <a:ea typeface="Arial"/>
                <a:cs typeface="Arial"/>
                <a:sym typeface="Arial"/>
              </a:rPr>
              <a:t> of 10 frames around the last relevant frame of a gesture. Sequences at the beginning or end of the tolerance range thus contain fewer relevant frames than sequences in the middle of the range – see the first sketch below.</a:t>
            </a:r>
            <a:endParaRPr/>
          </a:p>
        </p:txBody>
      </p:sp>
      <p:sp>
        <p:nvSpPr>
          <p:cNvPr id="3460" name="Google Shape;3460;p75"/>
          <p:cNvSpPr/>
          <p:nvPr/>
        </p:nvSpPr>
        <p:spPr>
          <a:xfrm>
            <a:off x="6053830" y="1277167"/>
            <a:ext cx="136433" cy="169057"/>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61" name="Google Shape;3461;p75"/>
          <p:cNvSpPr/>
          <p:nvPr/>
        </p:nvSpPr>
        <p:spPr>
          <a:xfrm>
            <a:off x="3626038" y="1277167"/>
            <a:ext cx="136433" cy="169057"/>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62" name="Google Shape;3462;p75"/>
          <p:cNvSpPr/>
          <p:nvPr/>
        </p:nvSpPr>
        <p:spPr>
          <a:xfrm>
            <a:off x="3905877" y="1018608"/>
            <a:ext cx="136433" cy="169057"/>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63" name="Google Shape;3463;p75"/>
          <p:cNvSpPr/>
          <p:nvPr/>
        </p:nvSpPr>
        <p:spPr>
          <a:xfrm>
            <a:off x="3938430" y="1049986"/>
            <a:ext cx="136433" cy="169057"/>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64" name="Google Shape;3464;p75"/>
          <p:cNvSpPr/>
          <p:nvPr/>
        </p:nvSpPr>
        <p:spPr>
          <a:xfrm>
            <a:off x="3970983" y="1081365"/>
            <a:ext cx="136433" cy="169057"/>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465" name="Google Shape;3465;p75"/>
          <p:cNvSpPr txBox="1"/>
          <p:nvPr/>
        </p:nvSpPr>
        <p:spPr>
          <a:xfrm rot="3620603">
            <a:off x="3881537" y="956953"/>
            <a:ext cx="87527" cy="1475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466" name="Google Shape;3466;p75"/>
          <p:cNvSpPr/>
          <p:nvPr/>
        </p:nvSpPr>
        <p:spPr>
          <a:xfrm>
            <a:off x="10942433" y="1321440"/>
            <a:ext cx="80510" cy="80510"/>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7" name="Google Shape;3467;p75"/>
          <p:cNvSpPr/>
          <p:nvPr/>
        </p:nvSpPr>
        <p:spPr>
          <a:xfrm>
            <a:off x="5153672"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8" name="Google Shape;3468;p75"/>
          <p:cNvSpPr/>
          <p:nvPr/>
        </p:nvSpPr>
        <p:spPr>
          <a:xfrm>
            <a:off x="5194264"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9" name="Google Shape;3469;p75"/>
          <p:cNvSpPr/>
          <p:nvPr/>
        </p:nvSpPr>
        <p:spPr>
          <a:xfrm>
            <a:off x="5234857"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0" name="Google Shape;3470;p75"/>
          <p:cNvSpPr/>
          <p:nvPr/>
        </p:nvSpPr>
        <p:spPr>
          <a:xfrm>
            <a:off x="5638019"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1" name="Google Shape;3471;p75"/>
          <p:cNvSpPr/>
          <p:nvPr/>
        </p:nvSpPr>
        <p:spPr>
          <a:xfrm>
            <a:off x="5678612"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2" name="Google Shape;3472;p75"/>
          <p:cNvSpPr/>
          <p:nvPr/>
        </p:nvSpPr>
        <p:spPr>
          <a:xfrm>
            <a:off x="5719205"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3" name="Google Shape;3473;p75"/>
          <p:cNvSpPr/>
          <p:nvPr/>
        </p:nvSpPr>
        <p:spPr>
          <a:xfrm>
            <a:off x="6147241"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4" name="Google Shape;3474;p75"/>
          <p:cNvSpPr/>
          <p:nvPr/>
        </p:nvSpPr>
        <p:spPr>
          <a:xfrm>
            <a:off x="6187833"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5" name="Google Shape;3475;p75"/>
          <p:cNvSpPr/>
          <p:nvPr/>
        </p:nvSpPr>
        <p:spPr>
          <a:xfrm>
            <a:off x="6228426"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6" name="Google Shape;3476;p75"/>
          <p:cNvSpPr/>
          <p:nvPr/>
        </p:nvSpPr>
        <p:spPr>
          <a:xfrm>
            <a:off x="6665086"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7" name="Google Shape;3477;p75"/>
          <p:cNvSpPr/>
          <p:nvPr/>
        </p:nvSpPr>
        <p:spPr>
          <a:xfrm>
            <a:off x="6705678"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8" name="Google Shape;3478;p75"/>
          <p:cNvSpPr/>
          <p:nvPr/>
        </p:nvSpPr>
        <p:spPr>
          <a:xfrm>
            <a:off x="6746271" y="385434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9" name="Google Shape;3479;p75"/>
          <p:cNvSpPr/>
          <p:nvPr/>
        </p:nvSpPr>
        <p:spPr>
          <a:xfrm>
            <a:off x="7162778"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0" name="Google Shape;3480;p75"/>
          <p:cNvSpPr/>
          <p:nvPr/>
        </p:nvSpPr>
        <p:spPr>
          <a:xfrm>
            <a:off x="7203371" y="3815217"/>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1" name="Google Shape;3481;p75"/>
          <p:cNvSpPr/>
          <p:nvPr/>
        </p:nvSpPr>
        <p:spPr>
          <a:xfrm>
            <a:off x="7243964" y="385434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2" name="Google Shape;3482;p75"/>
          <p:cNvSpPr/>
          <p:nvPr/>
        </p:nvSpPr>
        <p:spPr>
          <a:xfrm>
            <a:off x="7653506" y="3776090"/>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3" name="Google Shape;3483;p75"/>
          <p:cNvSpPr/>
          <p:nvPr/>
        </p:nvSpPr>
        <p:spPr>
          <a:xfrm>
            <a:off x="7694098" y="3815217"/>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4" name="Google Shape;3484;p75"/>
          <p:cNvSpPr/>
          <p:nvPr/>
        </p:nvSpPr>
        <p:spPr>
          <a:xfrm>
            <a:off x="7734691" y="385434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5" name="Google Shape;3485;p75"/>
          <p:cNvSpPr/>
          <p:nvPr/>
        </p:nvSpPr>
        <p:spPr>
          <a:xfrm>
            <a:off x="8157628" y="3776090"/>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6" name="Google Shape;3486;p75"/>
          <p:cNvSpPr/>
          <p:nvPr/>
        </p:nvSpPr>
        <p:spPr>
          <a:xfrm>
            <a:off x="8198220" y="3815217"/>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7" name="Google Shape;3487;p75"/>
          <p:cNvSpPr/>
          <p:nvPr/>
        </p:nvSpPr>
        <p:spPr>
          <a:xfrm>
            <a:off x="8238813" y="385434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8" name="Google Shape;3488;p75"/>
          <p:cNvSpPr/>
          <p:nvPr/>
        </p:nvSpPr>
        <p:spPr>
          <a:xfrm>
            <a:off x="8654415" y="3776090"/>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9" name="Google Shape;3489;p75"/>
          <p:cNvSpPr/>
          <p:nvPr/>
        </p:nvSpPr>
        <p:spPr>
          <a:xfrm>
            <a:off x="8695008" y="3815217"/>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0" name="Google Shape;3490;p75"/>
          <p:cNvSpPr/>
          <p:nvPr/>
        </p:nvSpPr>
        <p:spPr>
          <a:xfrm>
            <a:off x="8735600" y="385434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1" name="Google Shape;3491;p75"/>
          <p:cNvSpPr/>
          <p:nvPr/>
        </p:nvSpPr>
        <p:spPr>
          <a:xfrm>
            <a:off x="9166690" y="3776090"/>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2" name="Google Shape;3492;p75"/>
          <p:cNvSpPr/>
          <p:nvPr/>
        </p:nvSpPr>
        <p:spPr>
          <a:xfrm>
            <a:off x="9207283" y="3815217"/>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3" name="Google Shape;3493;p75"/>
          <p:cNvSpPr/>
          <p:nvPr/>
        </p:nvSpPr>
        <p:spPr>
          <a:xfrm>
            <a:off x="9247875" y="385434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4" name="Google Shape;3494;p75"/>
          <p:cNvSpPr/>
          <p:nvPr/>
        </p:nvSpPr>
        <p:spPr>
          <a:xfrm>
            <a:off x="9686963" y="3776090"/>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5" name="Google Shape;3495;p75"/>
          <p:cNvSpPr/>
          <p:nvPr/>
        </p:nvSpPr>
        <p:spPr>
          <a:xfrm>
            <a:off x="9727556" y="3815217"/>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6" name="Google Shape;3496;p75"/>
          <p:cNvSpPr/>
          <p:nvPr/>
        </p:nvSpPr>
        <p:spPr>
          <a:xfrm>
            <a:off x="9768148" y="385434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7" name="Google Shape;3497;p75"/>
          <p:cNvSpPr/>
          <p:nvPr/>
        </p:nvSpPr>
        <p:spPr>
          <a:xfrm>
            <a:off x="10176610" y="3776090"/>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8" name="Google Shape;3498;p75"/>
          <p:cNvSpPr/>
          <p:nvPr/>
        </p:nvSpPr>
        <p:spPr>
          <a:xfrm>
            <a:off x="10217203" y="3815217"/>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9" name="Google Shape;3499;p75"/>
          <p:cNvSpPr/>
          <p:nvPr/>
        </p:nvSpPr>
        <p:spPr>
          <a:xfrm>
            <a:off x="10257796" y="385434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0" name="Google Shape;3500;p75"/>
          <p:cNvSpPr/>
          <p:nvPr/>
        </p:nvSpPr>
        <p:spPr>
          <a:xfrm>
            <a:off x="4863608" y="4069110"/>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1" name="Google Shape;3501;p75"/>
          <p:cNvSpPr/>
          <p:nvPr/>
        </p:nvSpPr>
        <p:spPr>
          <a:xfrm>
            <a:off x="4904201" y="4108238"/>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502" name="Google Shape;3502;p75"/>
          <p:cNvCxnSpPr/>
          <p:nvPr/>
        </p:nvCxnSpPr>
        <p:spPr>
          <a:xfrm>
            <a:off x="1070249" y="4471446"/>
            <a:ext cx="10354267" cy="0"/>
          </a:xfrm>
          <a:prstGeom prst="straightConnector1">
            <a:avLst/>
          </a:prstGeom>
          <a:noFill/>
          <a:ln cap="flat" cmpd="sng" w="9525">
            <a:solidFill>
              <a:schemeClr val="accent4"/>
            </a:solidFill>
            <a:prstDash val="solid"/>
            <a:round/>
            <a:headEnd len="sm" w="sm" type="none"/>
            <a:tailEnd len="med" w="med" type="triangle"/>
          </a:ln>
        </p:spPr>
      </p:cxnSp>
      <p:cxnSp>
        <p:nvCxnSpPr>
          <p:cNvPr id="3503" name="Google Shape;3503;p75"/>
          <p:cNvCxnSpPr/>
          <p:nvPr/>
        </p:nvCxnSpPr>
        <p:spPr>
          <a:xfrm rot="10800000">
            <a:off x="1258317" y="4432988"/>
            <a:ext cx="0" cy="124142"/>
          </a:xfrm>
          <a:prstGeom prst="straightConnector1">
            <a:avLst/>
          </a:prstGeom>
          <a:noFill/>
          <a:ln cap="flat" cmpd="sng" w="19050">
            <a:solidFill>
              <a:schemeClr val="accent4"/>
            </a:solidFill>
            <a:prstDash val="solid"/>
            <a:round/>
            <a:headEnd len="sm" w="sm" type="none"/>
            <a:tailEnd len="sm" w="sm" type="none"/>
          </a:ln>
        </p:spPr>
      </p:cxnSp>
      <p:cxnSp>
        <p:nvCxnSpPr>
          <p:cNvPr id="3504" name="Google Shape;3504;p75"/>
          <p:cNvCxnSpPr/>
          <p:nvPr/>
        </p:nvCxnSpPr>
        <p:spPr>
          <a:xfrm rot="10800000">
            <a:off x="2264494"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05" name="Google Shape;3505;p75"/>
          <p:cNvCxnSpPr/>
          <p:nvPr/>
        </p:nvCxnSpPr>
        <p:spPr>
          <a:xfrm rot="10800000">
            <a:off x="1761406"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06" name="Google Shape;3506;p75"/>
          <p:cNvCxnSpPr/>
          <p:nvPr/>
        </p:nvCxnSpPr>
        <p:spPr>
          <a:xfrm rot="10800000">
            <a:off x="8049558" y="4432988"/>
            <a:ext cx="0" cy="124142"/>
          </a:xfrm>
          <a:prstGeom prst="straightConnector1">
            <a:avLst/>
          </a:prstGeom>
          <a:noFill/>
          <a:ln cap="flat" cmpd="sng" w="19050">
            <a:solidFill>
              <a:schemeClr val="accent4"/>
            </a:solidFill>
            <a:prstDash val="solid"/>
            <a:round/>
            <a:headEnd len="sm" w="sm" type="none"/>
            <a:tailEnd len="sm" w="sm" type="none"/>
          </a:ln>
        </p:spPr>
      </p:cxnSp>
      <p:cxnSp>
        <p:nvCxnSpPr>
          <p:cNvPr id="3507" name="Google Shape;3507;p75"/>
          <p:cNvCxnSpPr/>
          <p:nvPr/>
        </p:nvCxnSpPr>
        <p:spPr>
          <a:xfrm rot="10800000">
            <a:off x="2767583"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08" name="Google Shape;3508;p75"/>
          <p:cNvCxnSpPr/>
          <p:nvPr/>
        </p:nvCxnSpPr>
        <p:spPr>
          <a:xfrm rot="10800000">
            <a:off x="4024850"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09" name="Google Shape;3509;p75"/>
          <p:cNvCxnSpPr/>
          <p:nvPr/>
        </p:nvCxnSpPr>
        <p:spPr>
          <a:xfrm rot="10800000">
            <a:off x="5031027"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0" name="Google Shape;3510;p75"/>
          <p:cNvCxnSpPr/>
          <p:nvPr/>
        </p:nvCxnSpPr>
        <p:spPr>
          <a:xfrm rot="10800000">
            <a:off x="4527939"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1" name="Google Shape;3511;p75"/>
          <p:cNvCxnSpPr/>
          <p:nvPr/>
        </p:nvCxnSpPr>
        <p:spPr>
          <a:xfrm rot="10800000">
            <a:off x="6037204"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2" name="Google Shape;3512;p75"/>
          <p:cNvCxnSpPr/>
          <p:nvPr/>
        </p:nvCxnSpPr>
        <p:spPr>
          <a:xfrm rot="10800000">
            <a:off x="5534116"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3" name="Google Shape;3513;p75"/>
          <p:cNvCxnSpPr/>
          <p:nvPr/>
        </p:nvCxnSpPr>
        <p:spPr>
          <a:xfrm rot="10800000">
            <a:off x="7043381"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4" name="Google Shape;3514;p75"/>
          <p:cNvCxnSpPr/>
          <p:nvPr/>
        </p:nvCxnSpPr>
        <p:spPr>
          <a:xfrm rot="10800000">
            <a:off x="6540293"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5" name="Google Shape;3515;p75"/>
          <p:cNvCxnSpPr/>
          <p:nvPr/>
        </p:nvCxnSpPr>
        <p:spPr>
          <a:xfrm rot="10800000">
            <a:off x="7546470"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6" name="Google Shape;3516;p75"/>
          <p:cNvCxnSpPr/>
          <p:nvPr/>
        </p:nvCxnSpPr>
        <p:spPr>
          <a:xfrm rot="10800000">
            <a:off x="9055735"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7" name="Google Shape;3517;p75"/>
          <p:cNvCxnSpPr/>
          <p:nvPr/>
        </p:nvCxnSpPr>
        <p:spPr>
          <a:xfrm rot="10800000">
            <a:off x="8552646"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8" name="Google Shape;3518;p75"/>
          <p:cNvCxnSpPr/>
          <p:nvPr/>
        </p:nvCxnSpPr>
        <p:spPr>
          <a:xfrm rot="10800000">
            <a:off x="10061912"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19" name="Google Shape;3519;p75"/>
          <p:cNvCxnSpPr/>
          <p:nvPr/>
        </p:nvCxnSpPr>
        <p:spPr>
          <a:xfrm rot="10800000">
            <a:off x="9558823" y="4432988"/>
            <a:ext cx="0" cy="124142"/>
          </a:xfrm>
          <a:prstGeom prst="straightConnector1">
            <a:avLst/>
          </a:prstGeom>
          <a:noFill/>
          <a:ln cap="flat" cmpd="sng" w="9525">
            <a:solidFill>
              <a:schemeClr val="accent4"/>
            </a:solidFill>
            <a:prstDash val="solid"/>
            <a:round/>
            <a:headEnd len="sm" w="sm" type="none"/>
            <a:tailEnd len="sm" w="sm" type="none"/>
          </a:ln>
        </p:spPr>
      </p:cxnSp>
      <p:cxnSp>
        <p:nvCxnSpPr>
          <p:cNvPr id="3520" name="Google Shape;3520;p75"/>
          <p:cNvCxnSpPr/>
          <p:nvPr/>
        </p:nvCxnSpPr>
        <p:spPr>
          <a:xfrm rot="10800000">
            <a:off x="10564999" y="4432988"/>
            <a:ext cx="0" cy="124142"/>
          </a:xfrm>
          <a:prstGeom prst="straightConnector1">
            <a:avLst/>
          </a:prstGeom>
          <a:noFill/>
          <a:ln cap="flat" cmpd="sng" w="9525">
            <a:solidFill>
              <a:schemeClr val="accent4"/>
            </a:solidFill>
            <a:prstDash val="solid"/>
            <a:round/>
            <a:headEnd len="sm" w="sm" type="none"/>
            <a:tailEnd len="sm" w="sm" type="none"/>
          </a:ln>
        </p:spPr>
      </p:cxnSp>
      <p:sp>
        <p:nvSpPr>
          <p:cNvPr id="3521" name="Google Shape;3521;p75"/>
          <p:cNvSpPr/>
          <p:nvPr/>
        </p:nvSpPr>
        <p:spPr>
          <a:xfrm>
            <a:off x="4944793" y="4147366"/>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22" name="Google Shape;3522;p75"/>
          <p:cNvSpPr/>
          <p:nvPr/>
        </p:nvSpPr>
        <p:spPr>
          <a:xfrm flipH="1" rot="-5400000">
            <a:off x="6731570" y="3551538"/>
            <a:ext cx="70767" cy="2513890"/>
          </a:xfrm>
          <a:prstGeom prst="rightBracket">
            <a:avLst>
              <a:gd fmla="val 8333" name="adj"/>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cxnSp>
        <p:nvCxnSpPr>
          <p:cNvPr id="3523" name="Google Shape;3523;p75"/>
          <p:cNvCxnSpPr/>
          <p:nvPr/>
        </p:nvCxnSpPr>
        <p:spPr>
          <a:xfrm rot="10800000">
            <a:off x="11068016" y="4432988"/>
            <a:ext cx="0" cy="124142"/>
          </a:xfrm>
          <a:prstGeom prst="straightConnector1">
            <a:avLst/>
          </a:prstGeom>
          <a:noFill/>
          <a:ln cap="flat" cmpd="sng" w="9525">
            <a:solidFill>
              <a:schemeClr val="accent4"/>
            </a:solidFill>
            <a:prstDash val="solid"/>
            <a:round/>
            <a:headEnd len="sm" w="sm" type="none"/>
            <a:tailEnd len="sm" w="sm" type="none"/>
          </a:ln>
        </p:spPr>
      </p:cxnSp>
      <p:sp>
        <p:nvSpPr>
          <p:cNvPr id="3524" name="Google Shape;3524;p75"/>
          <p:cNvSpPr txBox="1"/>
          <p:nvPr/>
        </p:nvSpPr>
        <p:spPr>
          <a:xfrm>
            <a:off x="5581665" y="4842769"/>
            <a:ext cx="1940250" cy="2170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accent2"/>
                </a:solidFill>
                <a:latin typeface="Arial"/>
                <a:ea typeface="Arial"/>
                <a:cs typeface="Arial"/>
                <a:sym typeface="Arial"/>
              </a:rPr>
              <a:t>lower tolerance = -5 frames</a:t>
            </a:r>
            <a:endParaRPr/>
          </a:p>
        </p:txBody>
      </p:sp>
      <p:sp>
        <p:nvSpPr>
          <p:cNvPr id="3525" name="Google Shape;3525;p75"/>
          <p:cNvSpPr/>
          <p:nvPr/>
        </p:nvSpPr>
        <p:spPr>
          <a:xfrm flipH="1" rot="-5400000">
            <a:off x="9282416" y="3551538"/>
            <a:ext cx="70767" cy="2513890"/>
          </a:xfrm>
          <a:prstGeom prst="rightBracket">
            <a:avLst>
              <a:gd fmla="val 8333" name="adj"/>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3526" name="Google Shape;3526;p75"/>
          <p:cNvSpPr txBox="1"/>
          <p:nvPr/>
        </p:nvSpPr>
        <p:spPr>
          <a:xfrm>
            <a:off x="5392598"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15</a:t>
            </a:r>
            <a:endParaRPr/>
          </a:p>
        </p:txBody>
      </p:sp>
      <p:sp>
        <p:nvSpPr>
          <p:cNvPr id="3527" name="Google Shape;3527;p75"/>
          <p:cNvSpPr txBox="1"/>
          <p:nvPr/>
        </p:nvSpPr>
        <p:spPr>
          <a:xfrm>
            <a:off x="10423482"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25</a:t>
            </a:r>
            <a:endParaRPr/>
          </a:p>
        </p:txBody>
      </p:sp>
      <p:sp>
        <p:nvSpPr>
          <p:cNvPr id="3528" name="Google Shape;3528;p75"/>
          <p:cNvSpPr txBox="1"/>
          <p:nvPr/>
        </p:nvSpPr>
        <p:spPr>
          <a:xfrm>
            <a:off x="7906369"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20</a:t>
            </a:r>
            <a:endParaRPr/>
          </a:p>
        </p:txBody>
      </p:sp>
      <p:sp>
        <p:nvSpPr>
          <p:cNvPr id="3529" name="Google Shape;3529;p75"/>
          <p:cNvSpPr txBox="1"/>
          <p:nvPr/>
        </p:nvSpPr>
        <p:spPr>
          <a:xfrm>
            <a:off x="8401332" y="4842769"/>
            <a:ext cx="1995343" cy="21707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200">
                <a:solidFill>
                  <a:schemeClr val="accent2"/>
                </a:solidFill>
                <a:latin typeface="Arial"/>
                <a:ea typeface="Arial"/>
                <a:cs typeface="Arial"/>
                <a:sym typeface="Arial"/>
              </a:rPr>
              <a:t>upper tolerance = +5 frames</a:t>
            </a:r>
            <a:endParaRPr/>
          </a:p>
        </p:txBody>
      </p:sp>
      <p:cxnSp>
        <p:nvCxnSpPr>
          <p:cNvPr id="3530" name="Google Shape;3530;p75"/>
          <p:cNvCxnSpPr/>
          <p:nvPr/>
        </p:nvCxnSpPr>
        <p:spPr>
          <a:xfrm>
            <a:off x="5101490" y="3590230"/>
            <a:ext cx="121358" cy="138000"/>
          </a:xfrm>
          <a:prstGeom prst="straightConnector1">
            <a:avLst/>
          </a:prstGeom>
          <a:noFill/>
          <a:ln cap="flat" cmpd="sng" w="9525">
            <a:solidFill>
              <a:schemeClr val="dk1"/>
            </a:solidFill>
            <a:prstDash val="solid"/>
            <a:round/>
            <a:headEnd len="sm" w="sm" type="none"/>
            <a:tailEnd len="med" w="med" type="triangle"/>
          </a:ln>
        </p:spPr>
      </p:cxnSp>
      <p:sp>
        <p:nvSpPr>
          <p:cNvPr id="3531" name="Google Shape;3531;p75"/>
          <p:cNvSpPr txBox="1"/>
          <p:nvPr/>
        </p:nvSpPr>
        <p:spPr>
          <a:xfrm>
            <a:off x="7404952"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19</a:t>
            </a:r>
            <a:endParaRPr/>
          </a:p>
        </p:txBody>
      </p:sp>
      <p:sp>
        <p:nvSpPr>
          <p:cNvPr id="3532" name="Google Shape;3532;p75"/>
          <p:cNvSpPr txBox="1"/>
          <p:nvPr/>
        </p:nvSpPr>
        <p:spPr>
          <a:xfrm>
            <a:off x="6871211"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18</a:t>
            </a:r>
            <a:endParaRPr/>
          </a:p>
        </p:txBody>
      </p:sp>
      <p:sp>
        <p:nvSpPr>
          <p:cNvPr id="3533" name="Google Shape;3533;p75"/>
          <p:cNvSpPr txBox="1"/>
          <p:nvPr/>
        </p:nvSpPr>
        <p:spPr>
          <a:xfrm>
            <a:off x="6398775"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17</a:t>
            </a:r>
            <a:endParaRPr/>
          </a:p>
        </p:txBody>
      </p:sp>
      <p:sp>
        <p:nvSpPr>
          <p:cNvPr id="3534" name="Google Shape;3534;p75"/>
          <p:cNvSpPr txBox="1"/>
          <p:nvPr/>
        </p:nvSpPr>
        <p:spPr>
          <a:xfrm>
            <a:off x="5886756"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16</a:t>
            </a:r>
            <a:endParaRPr/>
          </a:p>
        </p:txBody>
      </p:sp>
      <p:sp>
        <p:nvSpPr>
          <p:cNvPr id="3535" name="Google Shape;3535;p75"/>
          <p:cNvSpPr txBox="1"/>
          <p:nvPr/>
        </p:nvSpPr>
        <p:spPr>
          <a:xfrm>
            <a:off x="8407681"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21</a:t>
            </a:r>
            <a:endParaRPr/>
          </a:p>
        </p:txBody>
      </p:sp>
      <p:sp>
        <p:nvSpPr>
          <p:cNvPr id="3536" name="Google Shape;3536;p75"/>
          <p:cNvSpPr txBox="1"/>
          <p:nvPr/>
        </p:nvSpPr>
        <p:spPr>
          <a:xfrm>
            <a:off x="8929828"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22</a:t>
            </a:r>
            <a:endParaRPr/>
          </a:p>
        </p:txBody>
      </p:sp>
      <p:sp>
        <p:nvSpPr>
          <p:cNvPr id="3537" name="Google Shape;3537;p75"/>
          <p:cNvSpPr txBox="1"/>
          <p:nvPr/>
        </p:nvSpPr>
        <p:spPr>
          <a:xfrm>
            <a:off x="9413397"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23</a:t>
            </a:r>
            <a:endParaRPr/>
          </a:p>
        </p:txBody>
      </p:sp>
      <p:sp>
        <p:nvSpPr>
          <p:cNvPr id="3538" name="Google Shape;3538;p75"/>
          <p:cNvSpPr txBox="1"/>
          <p:nvPr/>
        </p:nvSpPr>
        <p:spPr>
          <a:xfrm>
            <a:off x="9920394"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24</a:t>
            </a:r>
            <a:endParaRPr/>
          </a:p>
        </p:txBody>
      </p:sp>
      <p:sp>
        <p:nvSpPr>
          <p:cNvPr id="3539" name="Google Shape;3539;p75"/>
          <p:cNvSpPr txBox="1"/>
          <p:nvPr/>
        </p:nvSpPr>
        <p:spPr>
          <a:xfrm rot="3620603">
            <a:off x="4833257" y="3992228"/>
            <a:ext cx="109143" cy="1839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0" name="Google Shape;3540;p75"/>
          <p:cNvSpPr/>
          <p:nvPr/>
        </p:nvSpPr>
        <p:spPr>
          <a:xfrm>
            <a:off x="5378553" y="4078539"/>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1" name="Google Shape;3541;p75"/>
          <p:cNvSpPr/>
          <p:nvPr/>
        </p:nvSpPr>
        <p:spPr>
          <a:xfrm>
            <a:off x="5419145" y="411766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2" name="Google Shape;3542;p75"/>
          <p:cNvSpPr/>
          <p:nvPr/>
        </p:nvSpPr>
        <p:spPr>
          <a:xfrm>
            <a:off x="5459738" y="4156795"/>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3" name="Google Shape;3543;p75"/>
          <p:cNvSpPr txBox="1"/>
          <p:nvPr/>
        </p:nvSpPr>
        <p:spPr>
          <a:xfrm rot="3620603">
            <a:off x="5347817"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4" name="Google Shape;3544;p75"/>
          <p:cNvSpPr/>
          <p:nvPr/>
        </p:nvSpPr>
        <p:spPr>
          <a:xfrm>
            <a:off x="5858243" y="4078539"/>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5" name="Google Shape;3545;p75"/>
          <p:cNvSpPr/>
          <p:nvPr/>
        </p:nvSpPr>
        <p:spPr>
          <a:xfrm>
            <a:off x="5898836" y="411766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6" name="Google Shape;3546;p75"/>
          <p:cNvSpPr/>
          <p:nvPr/>
        </p:nvSpPr>
        <p:spPr>
          <a:xfrm>
            <a:off x="5939428" y="4156795"/>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7" name="Google Shape;3547;p75"/>
          <p:cNvSpPr txBox="1"/>
          <p:nvPr/>
        </p:nvSpPr>
        <p:spPr>
          <a:xfrm rot="3620603">
            <a:off x="5827508"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48" name="Google Shape;3548;p75"/>
          <p:cNvSpPr/>
          <p:nvPr/>
        </p:nvSpPr>
        <p:spPr>
          <a:xfrm>
            <a:off x="6372623" y="4078539"/>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9" name="Google Shape;3549;p75"/>
          <p:cNvSpPr/>
          <p:nvPr/>
        </p:nvSpPr>
        <p:spPr>
          <a:xfrm>
            <a:off x="6413215" y="411766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0" name="Google Shape;3550;p75"/>
          <p:cNvSpPr/>
          <p:nvPr/>
        </p:nvSpPr>
        <p:spPr>
          <a:xfrm>
            <a:off x="6453808" y="4156795"/>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1" name="Google Shape;3551;p75"/>
          <p:cNvSpPr txBox="1"/>
          <p:nvPr/>
        </p:nvSpPr>
        <p:spPr>
          <a:xfrm rot="3620603">
            <a:off x="6341887"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2" name="Google Shape;3552;p75"/>
          <p:cNvSpPr/>
          <p:nvPr/>
        </p:nvSpPr>
        <p:spPr>
          <a:xfrm>
            <a:off x="6883237" y="4078539"/>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3" name="Google Shape;3553;p75"/>
          <p:cNvSpPr/>
          <p:nvPr/>
        </p:nvSpPr>
        <p:spPr>
          <a:xfrm>
            <a:off x="6923829" y="411766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4" name="Google Shape;3554;p75"/>
          <p:cNvSpPr/>
          <p:nvPr/>
        </p:nvSpPr>
        <p:spPr>
          <a:xfrm>
            <a:off x="6964422" y="4156795"/>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5" name="Google Shape;3555;p75"/>
          <p:cNvSpPr txBox="1"/>
          <p:nvPr/>
        </p:nvSpPr>
        <p:spPr>
          <a:xfrm rot="3620603">
            <a:off x="6852501"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56" name="Google Shape;3556;p75"/>
          <p:cNvSpPr/>
          <p:nvPr/>
        </p:nvSpPr>
        <p:spPr>
          <a:xfrm>
            <a:off x="7376237" y="4078539"/>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7" name="Google Shape;3557;p75"/>
          <p:cNvSpPr/>
          <p:nvPr/>
        </p:nvSpPr>
        <p:spPr>
          <a:xfrm>
            <a:off x="7416830" y="411766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8" name="Google Shape;3558;p75"/>
          <p:cNvSpPr/>
          <p:nvPr/>
        </p:nvSpPr>
        <p:spPr>
          <a:xfrm>
            <a:off x="7457422" y="4156795"/>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9" name="Google Shape;3559;p75"/>
          <p:cNvSpPr txBox="1"/>
          <p:nvPr/>
        </p:nvSpPr>
        <p:spPr>
          <a:xfrm rot="3620603">
            <a:off x="7345502"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0" name="Google Shape;3560;p75"/>
          <p:cNvSpPr/>
          <p:nvPr/>
        </p:nvSpPr>
        <p:spPr>
          <a:xfrm>
            <a:off x="7868153" y="4078539"/>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1" name="Google Shape;3561;p75"/>
          <p:cNvSpPr/>
          <p:nvPr/>
        </p:nvSpPr>
        <p:spPr>
          <a:xfrm>
            <a:off x="7908745" y="411766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2" name="Google Shape;3562;p75"/>
          <p:cNvSpPr/>
          <p:nvPr/>
        </p:nvSpPr>
        <p:spPr>
          <a:xfrm>
            <a:off x="7949338" y="4156795"/>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3" name="Google Shape;3563;p75"/>
          <p:cNvSpPr txBox="1"/>
          <p:nvPr/>
        </p:nvSpPr>
        <p:spPr>
          <a:xfrm rot="3620603">
            <a:off x="7837417"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4" name="Google Shape;3564;p75"/>
          <p:cNvSpPr/>
          <p:nvPr/>
        </p:nvSpPr>
        <p:spPr>
          <a:xfrm>
            <a:off x="8367089" y="4078539"/>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5" name="Google Shape;3565;p75"/>
          <p:cNvSpPr/>
          <p:nvPr/>
        </p:nvSpPr>
        <p:spPr>
          <a:xfrm>
            <a:off x="8407681" y="411766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6" name="Google Shape;3566;p75"/>
          <p:cNvSpPr/>
          <p:nvPr/>
        </p:nvSpPr>
        <p:spPr>
          <a:xfrm>
            <a:off x="8448274" y="4156795"/>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7" name="Google Shape;3567;p75"/>
          <p:cNvSpPr txBox="1"/>
          <p:nvPr/>
        </p:nvSpPr>
        <p:spPr>
          <a:xfrm rot="3620603">
            <a:off x="8336353"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68" name="Google Shape;3568;p75"/>
          <p:cNvSpPr/>
          <p:nvPr/>
        </p:nvSpPr>
        <p:spPr>
          <a:xfrm>
            <a:off x="8873853" y="4078539"/>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9" name="Google Shape;3569;p75"/>
          <p:cNvSpPr/>
          <p:nvPr/>
        </p:nvSpPr>
        <p:spPr>
          <a:xfrm>
            <a:off x="8914446" y="411766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0" name="Google Shape;3570;p75"/>
          <p:cNvSpPr/>
          <p:nvPr/>
        </p:nvSpPr>
        <p:spPr>
          <a:xfrm>
            <a:off x="8955038" y="4156795"/>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1" name="Google Shape;3571;p75"/>
          <p:cNvSpPr txBox="1"/>
          <p:nvPr/>
        </p:nvSpPr>
        <p:spPr>
          <a:xfrm rot="3620603">
            <a:off x="8843118"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2" name="Google Shape;3572;p75"/>
          <p:cNvSpPr/>
          <p:nvPr/>
        </p:nvSpPr>
        <p:spPr>
          <a:xfrm>
            <a:off x="9382386" y="4078539"/>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3" name="Google Shape;3573;p75"/>
          <p:cNvSpPr/>
          <p:nvPr/>
        </p:nvSpPr>
        <p:spPr>
          <a:xfrm>
            <a:off x="9422978" y="411766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4" name="Google Shape;3574;p75"/>
          <p:cNvSpPr/>
          <p:nvPr/>
        </p:nvSpPr>
        <p:spPr>
          <a:xfrm>
            <a:off x="9463571" y="4156795"/>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5" name="Google Shape;3575;p75"/>
          <p:cNvSpPr txBox="1"/>
          <p:nvPr/>
        </p:nvSpPr>
        <p:spPr>
          <a:xfrm rot="3620603">
            <a:off x="9351651"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76" name="Google Shape;3576;p75"/>
          <p:cNvSpPr/>
          <p:nvPr/>
        </p:nvSpPr>
        <p:spPr>
          <a:xfrm>
            <a:off x="9899467" y="4078539"/>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7" name="Google Shape;3577;p75"/>
          <p:cNvSpPr/>
          <p:nvPr/>
        </p:nvSpPr>
        <p:spPr>
          <a:xfrm>
            <a:off x="9940059" y="411766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8" name="Google Shape;3578;p75"/>
          <p:cNvSpPr/>
          <p:nvPr/>
        </p:nvSpPr>
        <p:spPr>
          <a:xfrm>
            <a:off x="9980652" y="4156795"/>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9" name="Google Shape;3579;p75"/>
          <p:cNvSpPr txBox="1"/>
          <p:nvPr/>
        </p:nvSpPr>
        <p:spPr>
          <a:xfrm rot="3620603">
            <a:off x="9868731"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0" name="Google Shape;3580;p75"/>
          <p:cNvSpPr/>
          <p:nvPr/>
        </p:nvSpPr>
        <p:spPr>
          <a:xfrm>
            <a:off x="10396674" y="4078539"/>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1" name="Google Shape;3581;p75"/>
          <p:cNvSpPr/>
          <p:nvPr/>
        </p:nvSpPr>
        <p:spPr>
          <a:xfrm>
            <a:off x="10437267" y="411766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2" name="Google Shape;3582;p75"/>
          <p:cNvSpPr/>
          <p:nvPr/>
        </p:nvSpPr>
        <p:spPr>
          <a:xfrm>
            <a:off x="10477860" y="4156795"/>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3" name="Google Shape;3583;p75"/>
          <p:cNvSpPr txBox="1"/>
          <p:nvPr/>
        </p:nvSpPr>
        <p:spPr>
          <a:xfrm rot="3620603">
            <a:off x="10365939"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4" name="Google Shape;3584;p75"/>
          <p:cNvSpPr/>
          <p:nvPr/>
        </p:nvSpPr>
        <p:spPr>
          <a:xfrm>
            <a:off x="10904106" y="4078539"/>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5" name="Google Shape;3585;p75"/>
          <p:cNvSpPr/>
          <p:nvPr/>
        </p:nvSpPr>
        <p:spPr>
          <a:xfrm>
            <a:off x="10944699" y="411766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6" name="Google Shape;3586;p75"/>
          <p:cNvSpPr/>
          <p:nvPr/>
        </p:nvSpPr>
        <p:spPr>
          <a:xfrm>
            <a:off x="10985291" y="4156795"/>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7" name="Google Shape;3587;p75"/>
          <p:cNvSpPr txBox="1"/>
          <p:nvPr/>
        </p:nvSpPr>
        <p:spPr>
          <a:xfrm rot="3620603">
            <a:off x="10873371" y="3996428"/>
            <a:ext cx="104262" cy="17575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88" name="Google Shape;3588;p75"/>
          <p:cNvSpPr/>
          <p:nvPr/>
        </p:nvSpPr>
        <p:spPr>
          <a:xfrm>
            <a:off x="4347838" y="4069110"/>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9" name="Google Shape;3589;p75"/>
          <p:cNvSpPr/>
          <p:nvPr/>
        </p:nvSpPr>
        <p:spPr>
          <a:xfrm>
            <a:off x="4388430" y="4108238"/>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0" name="Google Shape;3590;p75"/>
          <p:cNvSpPr/>
          <p:nvPr/>
        </p:nvSpPr>
        <p:spPr>
          <a:xfrm>
            <a:off x="4429023" y="4147366"/>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1" name="Google Shape;3591;p75"/>
          <p:cNvSpPr txBox="1"/>
          <p:nvPr/>
        </p:nvSpPr>
        <p:spPr>
          <a:xfrm rot="3620603">
            <a:off x="4317487" y="3992228"/>
            <a:ext cx="109143" cy="1839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2" name="Google Shape;3592;p75"/>
          <p:cNvSpPr/>
          <p:nvPr/>
        </p:nvSpPr>
        <p:spPr>
          <a:xfrm>
            <a:off x="3853497" y="4069110"/>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3" name="Google Shape;3593;p75"/>
          <p:cNvSpPr/>
          <p:nvPr/>
        </p:nvSpPr>
        <p:spPr>
          <a:xfrm>
            <a:off x="3894090" y="4108238"/>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4" name="Google Shape;3594;p75"/>
          <p:cNvSpPr/>
          <p:nvPr/>
        </p:nvSpPr>
        <p:spPr>
          <a:xfrm>
            <a:off x="3934682" y="4147366"/>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5" name="Google Shape;3595;p75"/>
          <p:cNvSpPr txBox="1"/>
          <p:nvPr/>
        </p:nvSpPr>
        <p:spPr>
          <a:xfrm rot="3620603">
            <a:off x="3823146" y="3992228"/>
            <a:ext cx="109143" cy="1839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596" name="Google Shape;3596;p75"/>
          <p:cNvSpPr/>
          <p:nvPr/>
        </p:nvSpPr>
        <p:spPr>
          <a:xfrm>
            <a:off x="2610042" y="4069110"/>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7" name="Google Shape;3597;p75"/>
          <p:cNvSpPr/>
          <p:nvPr/>
        </p:nvSpPr>
        <p:spPr>
          <a:xfrm>
            <a:off x="2650634" y="4108238"/>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8" name="Google Shape;3598;p75"/>
          <p:cNvSpPr/>
          <p:nvPr/>
        </p:nvSpPr>
        <p:spPr>
          <a:xfrm>
            <a:off x="2691227" y="4147366"/>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9" name="Google Shape;3599;p75"/>
          <p:cNvSpPr txBox="1"/>
          <p:nvPr/>
        </p:nvSpPr>
        <p:spPr>
          <a:xfrm rot="3620603">
            <a:off x="2579691" y="3992228"/>
            <a:ext cx="109143" cy="1839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0" name="Google Shape;3600;p75"/>
          <p:cNvSpPr/>
          <p:nvPr/>
        </p:nvSpPr>
        <p:spPr>
          <a:xfrm>
            <a:off x="2102691" y="4069110"/>
            <a:ext cx="170128" cy="2108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1" name="Google Shape;3601;p75"/>
          <p:cNvSpPr/>
          <p:nvPr/>
        </p:nvSpPr>
        <p:spPr>
          <a:xfrm>
            <a:off x="2143284" y="4108238"/>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2" name="Google Shape;3602;p75"/>
          <p:cNvSpPr/>
          <p:nvPr/>
        </p:nvSpPr>
        <p:spPr>
          <a:xfrm>
            <a:off x="2183876" y="4147366"/>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3" name="Google Shape;3603;p75"/>
          <p:cNvSpPr txBox="1"/>
          <p:nvPr/>
        </p:nvSpPr>
        <p:spPr>
          <a:xfrm rot="3620603">
            <a:off x="2072340" y="3992228"/>
            <a:ext cx="109143" cy="1839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4" name="Google Shape;3604;p75"/>
          <p:cNvSpPr/>
          <p:nvPr/>
        </p:nvSpPr>
        <p:spPr>
          <a:xfrm>
            <a:off x="1610123" y="4069110"/>
            <a:ext cx="170128" cy="2108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5" name="Google Shape;3605;p75"/>
          <p:cNvSpPr/>
          <p:nvPr/>
        </p:nvSpPr>
        <p:spPr>
          <a:xfrm>
            <a:off x="1650716" y="4108238"/>
            <a:ext cx="170128" cy="2108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6" name="Google Shape;3606;p75"/>
          <p:cNvSpPr/>
          <p:nvPr/>
        </p:nvSpPr>
        <p:spPr>
          <a:xfrm>
            <a:off x="1691309" y="4147366"/>
            <a:ext cx="170128" cy="210809"/>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7" name="Google Shape;3607;p75"/>
          <p:cNvSpPr txBox="1"/>
          <p:nvPr/>
        </p:nvSpPr>
        <p:spPr>
          <a:xfrm rot="3620603">
            <a:off x="1579772" y="3992228"/>
            <a:ext cx="109143" cy="1839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608" name="Google Shape;3608;p75"/>
          <p:cNvSpPr/>
          <p:nvPr/>
        </p:nvSpPr>
        <p:spPr>
          <a:xfrm>
            <a:off x="1102651" y="4069110"/>
            <a:ext cx="170128" cy="2108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9" name="Google Shape;3609;p75"/>
          <p:cNvSpPr/>
          <p:nvPr/>
        </p:nvSpPr>
        <p:spPr>
          <a:xfrm>
            <a:off x="1143243" y="4108238"/>
            <a:ext cx="170128" cy="2108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0" name="Google Shape;3610;p75"/>
          <p:cNvSpPr/>
          <p:nvPr/>
        </p:nvSpPr>
        <p:spPr>
          <a:xfrm>
            <a:off x="1183836" y="4147366"/>
            <a:ext cx="170128" cy="210809"/>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1" name="Google Shape;3611;p75"/>
          <p:cNvSpPr txBox="1"/>
          <p:nvPr/>
        </p:nvSpPr>
        <p:spPr>
          <a:xfrm rot="3620603">
            <a:off x="1072299" y="3992228"/>
            <a:ext cx="109143" cy="18398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200">
                <a:solidFill>
                  <a:schemeClr val="accent5"/>
                </a:solidFill>
                <a:latin typeface="Arial"/>
                <a:ea typeface="Arial"/>
                <a:cs typeface="Arial"/>
                <a:sym typeface="Arial"/>
              </a:rPr>
              <a:t>…</a:t>
            </a:r>
            <a:endParaRPr/>
          </a:p>
        </p:txBody>
      </p:sp>
      <p:sp>
        <p:nvSpPr>
          <p:cNvPr id="3612" name="Google Shape;3612;p75"/>
          <p:cNvSpPr txBox="1"/>
          <p:nvPr/>
        </p:nvSpPr>
        <p:spPr>
          <a:xfrm>
            <a:off x="4572163" y="3225800"/>
            <a:ext cx="1118296" cy="34225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set contains 15 relevant frames</a:t>
            </a:r>
            <a:endParaRPr/>
          </a:p>
        </p:txBody>
      </p:sp>
      <p:cxnSp>
        <p:nvCxnSpPr>
          <p:cNvPr id="3613" name="Google Shape;3613;p75"/>
          <p:cNvCxnSpPr/>
          <p:nvPr/>
        </p:nvCxnSpPr>
        <p:spPr>
          <a:xfrm>
            <a:off x="6597484" y="3569448"/>
            <a:ext cx="157909" cy="179564"/>
          </a:xfrm>
          <a:prstGeom prst="straightConnector1">
            <a:avLst/>
          </a:prstGeom>
          <a:noFill/>
          <a:ln cap="flat" cmpd="sng" w="9525">
            <a:solidFill>
              <a:schemeClr val="dk1"/>
            </a:solidFill>
            <a:prstDash val="solid"/>
            <a:round/>
            <a:headEnd len="sm" w="sm" type="none"/>
            <a:tailEnd len="med" w="med" type="triangle"/>
          </a:ln>
        </p:spPr>
      </p:cxnSp>
      <p:sp>
        <p:nvSpPr>
          <p:cNvPr id="3614" name="Google Shape;3614;p75"/>
          <p:cNvSpPr txBox="1"/>
          <p:nvPr/>
        </p:nvSpPr>
        <p:spPr>
          <a:xfrm>
            <a:off x="6068156" y="3225800"/>
            <a:ext cx="1118296" cy="34225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set contains 18 relevant frames</a:t>
            </a:r>
            <a:endParaRPr/>
          </a:p>
        </p:txBody>
      </p:sp>
      <p:cxnSp>
        <p:nvCxnSpPr>
          <p:cNvPr id="3615" name="Google Shape;3615;p75"/>
          <p:cNvCxnSpPr/>
          <p:nvPr/>
        </p:nvCxnSpPr>
        <p:spPr>
          <a:xfrm flipH="1">
            <a:off x="7750598" y="3569448"/>
            <a:ext cx="28556" cy="179564"/>
          </a:xfrm>
          <a:prstGeom prst="straightConnector1">
            <a:avLst/>
          </a:prstGeom>
          <a:noFill/>
          <a:ln cap="flat" cmpd="sng" w="9525">
            <a:solidFill>
              <a:schemeClr val="dk1"/>
            </a:solidFill>
            <a:prstDash val="solid"/>
            <a:round/>
            <a:headEnd len="sm" w="sm" type="none"/>
            <a:tailEnd len="med" w="med" type="triangle"/>
          </a:ln>
        </p:spPr>
      </p:cxnSp>
      <p:sp>
        <p:nvSpPr>
          <p:cNvPr id="3616" name="Google Shape;3616;p75"/>
          <p:cNvSpPr txBox="1"/>
          <p:nvPr/>
        </p:nvSpPr>
        <p:spPr>
          <a:xfrm>
            <a:off x="7216046" y="3225800"/>
            <a:ext cx="1118296" cy="34225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set contains 20 relevant frames</a:t>
            </a:r>
            <a:endParaRPr/>
          </a:p>
        </p:txBody>
      </p:sp>
      <p:cxnSp>
        <p:nvCxnSpPr>
          <p:cNvPr id="3617" name="Google Shape;3617;p75"/>
          <p:cNvCxnSpPr/>
          <p:nvPr/>
        </p:nvCxnSpPr>
        <p:spPr>
          <a:xfrm flipH="1">
            <a:off x="9284436" y="3569448"/>
            <a:ext cx="45080" cy="179564"/>
          </a:xfrm>
          <a:prstGeom prst="straightConnector1">
            <a:avLst/>
          </a:prstGeom>
          <a:noFill/>
          <a:ln cap="flat" cmpd="sng" w="9525">
            <a:solidFill>
              <a:schemeClr val="dk1"/>
            </a:solidFill>
            <a:prstDash val="solid"/>
            <a:round/>
            <a:headEnd len="sm" w="sm" type="none"/>
            <a:tailEnd len="med" w="med" type="triangle"/>
          </a:ln>
        </p:spPr>
      </p:cxnSp>
      <p:sp>
        <p:nvSpPr>
          <p:cNvPr id="3618" name="Google Shape;3618;p75"/>
          <p:cNvSpPr txBox="1"/>
          <p:nvPr/>
        </p:nvSpPr>
        <p:spPr>
          <a:xfrm>
            <a:off x="8597201" y="3225800"/>
            <a:ext cx="1118296" cy="342251"/>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set contains 17 relevant frames</a:t>
            </a:r>
            <a:endParaRPr/>
          </a:p>
        </p:txBody>
      </p:sp>
      <p:sp>
        <p:nvSpPr>
          <p:cNvPr id="3619" name="Google Shape;3619;p75"/>
          <p:cNvSpPr txBox="1"/>
          <p:nvPr/>
        </p:nvSpPr>
        <p:spPr>
          <a:xfrm>
            <a:off x="11590395" y="4367352"/>
            <a:ext cx="310674" cy="20561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20" name="Google Shape;3620;p75"/>
          <p:cNvSpPr/>
          <p:nvPr/>
        </p:nvSpPr>
        <p:spPr>
          <a:xfrm>
            <a:off x="10692038" y="3776090"/>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1" name="Google Shape;3621;p75"/>
          <p:cNvSpPr/>
          <p:nvPr/>
        </p:nvSpPr>
        <p:spPr>
          <a:xfrm>
            <a:off x="10732630" y="3815217"/>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2" name="Google Shape;3622;p75"/>
          <p:cNvSpPr/>
          <p:nvPr/>
        </p:nvSpPr>
        <p:spPr>
          <a:xfrm>
            <a:off x="10773223" y="3854346"/>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3" name="Google Shape;3623;p75"/>
          <p:cNvSpPr/>
          <p:nvPr/>
        </p:nvSpPr>
        <p:spPr>
          <a:xfrm>
            <a:off x="4666389"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4" name="Google Shape;3624;p75"/>
          <p:cNvSpPr/>
          <p:nvPr/>
        </p:nvSpPr>
        <p:spPr>
          <a:xfrm>
            <a:off x="4706981"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5" name="Google Shape;3625;p75"/>
          <p:cNvSpPr/>
          <p:nvPr/>
        </p:nvSpPr>
        <p:spPr>
          <a:xfrm>
            <a:off x="4747574"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6" name="Google Shape;3626;p75"/>
          <p:cNvSpPr/>
          <p:nvPr/>
        </p:nvSpPr>
        <p:spPr>
          <a:xfrm>
            <a:off x="3658495"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7" name="Google Shape;3627;p75"/>
          <p:cNvSpPr/>
          <p:nvPr/>
        </p:nvSpPr>
        <p:spPr>
          <a:xfrm>
            <a:off x="3699087"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8" name="Google Shape;3628;p75"/>
          <p:cNvSpPr/>
          <p:nvPr/>
        </p:nvSpPr>
        <p:spPr>
          <a:xfrm>
            <a:off x="4127123"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9" name="Google Shape;3629;p75"/>
          <p:cNvSpPr/>
          <p:nvPr/>
        </p:nvSpPr>
        <p:spPr>
          <a:xfrm>
            <a:off x="4167716"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0" name="Google Shape;3630;p75"/>
          <p:cNvSpPr/>
          <p:nvPr/>
        </p:nvSpPr>
        <p:spPr>
          <a:xfrm>
            <a:off x="4208308"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1" name="Google Shape;3631;p75"/>
          <p:cNvSpPr/>
          <p:nvPr/>
        </p:nvSpPr>
        <p:spPr>
          <a:xfrm>
            <a:off x="1389476"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2" name="Google Shape;3632;p75"/>
          <p:cNvSpPr/>
          <p:nvPr/>
        </p:nvSpPr>
        <p:spPr>
          <a:xfrm>
            <a:off x="1430069"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3" name="Google Shape;3633;p75"/>
          <p:cNvSpPr/>
          <p:nvPr/>
        </p:nvSpPr>
        <p:spPr>
          <a:xfrm>
            <a:off x="1470661"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4" name="Google Shape;3634;p75"/>
          <p:cNvSpPr/>
          <p:nvPr/>
        </p:nvSpPr>
        <p:spPr>
          <a:xfrm>
            <a:off x="1873824"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5" name="Google Shape;3635;p75"/>
          <p:cNvSpPr/>
          <p:nvPr/>
        </p:nvSpPr>
        <p:spPr>
          <a:xfrm>
            <a:off x="1914416"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6" name="Google Shape;3636;p75"/>
          <p:cNvSpPr/>
          <p:nvPr/>
        </p:nvSpPr>
        <p:spPr>
          <a:xfrm>
            <a:off x="1955009"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7" name="Google Shape;3637;p75"/>
          <p:cNvSpPr/>
          <p:nvPr/>
        </p:nvSpPr>
        <p:spPr>
          <a:xfrm>
            <a:off x="2383045"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8" name="Google Shape;3638;p75"/>
          <p:cNvSpPr/>
          <p:nvPr/>
        </p:nvSpPr>
        <p:spPr>
          <a:xfrm>
            <a:off x="2423637"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9" name="Google Shape;3639;p75"/>
          <p:cNvSpPr/>
          <p:nvPr/>
        </p:nvSpPr>
        <p:spPr>
          <a:xfrm>
            <a:off x="2464230"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0" name="Google Shape;3640;p75"/>
          <p:cNvSpPr/>
          <p:nvPr/>
        </p:nvSpPr>
        <p:spPr>
          <a:xfrm>
            <a:off x="902193" y="3776090"/>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1" name="Google Shape;3641;p75"/>
          <p:cNvSpPr/>
          <p:nvPr/>
        </p:nvSpPr>
        <p:spPr>
          <a:xfrm>
            <a:off x="942785" y="3815217"/>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2" name="Google Shape;3642;p75"/>
          <p:cNvSpPr/>
          <p:nvPr/>
        </p:nvSpPr>
        <p:spPr>
          <a:xfrm>
            <a:off x="983378" y="3854346"/>
            <a:ext cx="162519" cy="20138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3" name="Google Shape;3643;p75"/>
          <p:cNvSpPr txBox="1"/>
          <p:nvPr/>
        </p:nvSpPr>
        <p:spPr>
          <a:xfrm>
            <a:off x="1131201" y="4584718"/>
            <a:ext cx="283031" cy="17475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0</a:t>
            </a:r>
            <a:endParaRPr/>
          </a:p>
        </p:txBody>
      </p:sp>
      <p:cxnSp>
        <p:nvCxnSpPr>
          <p:cNvPr id="3644" name="Google Shape;3644;p75"/>
          <p:cNvCxnSpPr/>
          <p:nvPr/>
        </p:nvCxnSpPr>
        <p:spPr>
          <a:xfrm rot="10800000">
            <a:off x="735764" y="3862685"/>
            <a:ext cx="505368" cy="608762"/>
          </a:xfrm>
          <a:prstGeom prst="straightConnector1">
            <a:avLst/>
          </a:prstGeom>
          <a:noFill/>
          <a:ln cap="flat" cmpd="sng" w="9525">
            <a:solidFill>
              <a:schemeClr val="accent4"/>
            </a:solidFill>
            <a:prstDash val="solid"/>
            <a:round/>
            <a:headEnd len="sm" w="sm" type="none"/>
            <a:tailEnd len="sm" w="sm" type="triangle"/>
          </a:ln>
        </p:spPr>
      </p:cxnSp>
      <p:sp>
        <p:nvSpPr>
          <p:cNvPr id="3645" name="Google Shape;3645;p75"/>
          <p:cNvSpPr txBox="1"/>
          <p:nvPr/>
        </p:nvSpPr>
        <p:spPr>
          <a:xfrm rot="3082108">
            <a:off x="603696" y="4074355"/>
            <a:ext cx="552417" cy="20561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memory</a:t>
            </a:r>
            <a:endParaRPr/>
          </a:p>
        </p:txBody>
      </p:sp>
      <p:sp>
        <p:nvSpPr>
          <p:cNvPr id="3646" name="Google Shape;3646;p75"/>
          <p:cNvSpPr txBox="1"/>
          <p:nvPr/>
        </p:nvSpPr>
        <p:spPr>
          <a:xfrm>
            <a:off x="562410" y="3653212"/>
            <a:ext cx="310674" cy="20561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t</a:t>
            </a:r>
            <a:endParaRPr/>
          </a:p>
        </p:txBody>
      </p:sp>
      <p:sp>
        <p:nvSpPr>
          <p:cNvPr id="3647" name="Google Shape;3647;p75"/>
          <p:cNvSpPr txBox="1"/>
          <p:nvPr/>
        </p:nvSpPr>
        <p:spPr>
          <a:xfrm>
            <a:off x="892237" y="4464042"/>
            <a:ext cx="253660" cy="15057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time</a:t>
            </a:r>
            <a:endParaRPr/>
          </a:p>
        </p:txBody>
      </p:sp>
      <p:sp>
        <p:nvSpPr>
          <p:cNvPr id="3648" name="Google Shape;3648;p75"/>
          <p:cNvSpPr/>
          <p:nvPr/>
        </p:nvSpPr>
        <p:spPr>
          <a:xfrm>
            <a:off x="5494886"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49" name="Google Shape;3649;p75"/>
          <p:cNvSpPr/>
          <p:nvPr/>
        </p:nvSpPr>
        <p:spPr>
          <a:xfrm>
            <a:off x="5976412"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50" name="Google Shape;3650;p75"/>
          <p:cNvSpPr/>
          <p:nvPr/>
        </p:nvSpPr>
        <p:spPr>
          <a:xfrm>
            <a:off x="6484945"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51" name="Google Shape;3651;p75"/>
          <p:cNvSpPr/>
          <p:nvPr/>
        </p:nvSpPr>
        <p:spPr>
          <a:xfrm>
            <a:off x="6991892"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52" name="Google Shape;3652;p75"/>
          <p:cNvSpPr/>
          <p:nvPr/>
        </p:nvSpPr>
        <p:spPr>
          <a:xfrm>
            <a:off x="7487768"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53" name="Google Shape;3653;p75"/>
          <p:cNvSpPr/>
          <p:nvPr/>
        </p:nvSpPr>
        <p:spPr>
          <a:xfrm>
            <a:off x="7950304" y="4156795"/>
            <a:ext cx="162519" cy="20138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4" name="Google Shape;3654;p75"/>
          <p:cNvSpPr/>
          <p:nvPr/>
        </p:nvSpPr>
        <p:spPr>
          <a:xfrm>
            <a:off x="7980650"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55" name="Google Shape;3655;p75"/>
          <p:cNvSpPr/>
          <p:nvPr/>
        </p:nvSpPr>
        <p:spPr>
          <a:xfrm>
            <a:off x="8484310"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56" name="Google Shape;3656;p75"/>
          <p:cNvSpPr/>
          <p:nvPr/>
        </p:nvSpPr>
        <p:spPr>
          <a:xfrm>
            <a:off x="8989039"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57" name="Google Shape;3657;p75"/>
          <p:cNvSpPr/>
          <p:nvPr/>
        </p:nvSpPr>
        <p:spPr>
          <a:xfrm>
            <a:off x="9503170"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58" name="Google Shape;3658;p75"/>
          <p:cNvSpPr/>
          <p:nvPr/>
        </p:nvSpPr>
        <p:spPr>
          <a:xfrm>
            <a:off x="10016032"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59" name="Google Shape;3659;p75"/>
          <p:cNvSpPr/>
          <p:nvPr/>
        </p:nvSpPr>
        <p:spPr>
          <a:xfrm>
            <a:off x="10512578" y="4200348"/>
            <a:ext cx="100393" cy="100393"/>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660" name="Google Shape;3660;p75"/>
          <p:cNvSpPr txBox="1"/>
          <p:nvPr/>
        </p:nvSpPr>
        <p:spPr>
          <a:xfrm>
            <a:off x="3166242" y="4000834"/>
            <a:ext cx="291026" cy="26022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800">
                <a:solidFill>
                  <a:schemeClr val="accent5"/>
                </a:solidFill>
                <a:latin typeface="Arial"/>
                <a:ea typeface="Arial"/>
                <a:cs typeface="Arial"/>
                <a:sym typeface="Arial"/>
              </a:rPr>
              <a:t>…</a:t>
            </a:r>
            <a:endParaRPr/>
          </a:p>
        </p:txBody>
      </p:sp>
      <p:sp>
        <p:nvSpPr>
          <p:cNvPr id="3661" name="Google Shape;3661;p75"/>
          <p:cNvSpPr txBox="1"/>
          <p:nvPr/>
        </p:nvSpPr>
        <p:spPr>
          <a:xfrm>
            <a:off x="1643218" y="4584718"/>
            <a:ext cx="283031" cy="17475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1</a:t>
            </a:r>
            <a:endParaRPr/>
          </a:p>
        </p:txBody>
      </p:sp>
      <p:sp>
        <p:nvSpPr>
          <p:cNvPr id="3662" name="Google Shape;3662;p75"/>
          <p:cNvSpPr txBox="1"/>
          <p:nvPr/>
        </p:nvSpPr>
        <p:spPr>
          <a:xfrm>
            <a:off x="2115652" y="4584718"/>
            <a:ext cx="283031" cy="17475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2</a:t>
            </a:r>
            <a:endParaRPr/>
          </a:p>
        </p:txBody>
      </p:sp>
      <p:sp>
        <p:nvSpPr>
          <p:cNvPr id="3663" name="Google Shape;3663;p75"/>
          <p:cNvSpPr txBox="1"/>
          <p:nvPr/>
        </p:nvSpPr>
        <p:spPr>
          <a:xfrm>
            <a:off x="2632353" y="4584718"/>
            <a:ext cx="283031" cy="17475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3</a:t>
            </a:r>
            <a:endParaRPr/>
          </a:p>
        </p:txBody>
      </p:sp>
      <p:sp>
        <p:nvSpPr>
          <p:cNvPr id="3664" name="Google Shape;3664;p75"/>
          <p:cNvSpPr txBox="1"/>
          <p:nvPr/>
        </p:nvSpPr>
        <p:spPr>
          <a:xfrm>
            <a:off x="3905877" y="4584718"/>
            <a:ext cx="283031" cy="17475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12</a:t>
            </a:r>
            <a:endParaRPr/>
          </a:p>
        </p:txBody>
      </p:sp>
      <p:sp>
        <p:nvSpPr>
          <p:cNvPr id="3665" name="Google Shape;3665;p75"/>
          <p:cNvSpPr txBox="1"/>
          <p:nvPr/>
        </p:nvSpPr>
        <p:spPr>
          <a:xfrm>
            <a:off x="4381021" y="4584718"/>
            <a:ext cx="283031" cy="17475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13</a:t>
            </a:r>
            <a:endParaRPr/>
          </a:p>
        </p:txBody>
      </p:sp>
      <p:sp>
        <p:nvSpPr>
          <p:cNvPr id="3666" name="Google Shape;3666;p75"/>
          <p:cNvSpPr txBox="1"/>
          <p:nvPr/>
        </p:nvSpPr>
        <p:spPr>
          <a:xfrm>
            <a:off x="4896370" y="4584718"/>
            <a:ext cx="283031" cy="174755"/>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14</a:t>
            </a:r>
            <a:endParaRPr/>
          </a:p>
        </p:txBody>
      </p:sp>
      <p:sp>
        <p:nvSpPr>
          <p:cNvPr id="3667" name="Google Shape;3667;p75"/>
          <p:cNvSpPr txBox="1"/>
          <p:nvPr/>
        </p:nvSpPr>
        <p:spPr>
          <a:xfrm>
            <a:off x="10936128" y="4584718"/>
            <a:ext cx="283033" cy="18436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5"/>
                </a:solidFill>
                <a:latin typeface="Arial"/>
                <a:ea typeface="Arial"/>
                <a:cs typeface="Arial"/>
                <a:sym typeface="Arial"/>
              </a:rPr>
              <a:t>26</a:t>
            </a:r>
            <a:endParaRPr/>
          </a:p>
        </p:txBody>
      </p:sp>
      <p:sp>
        <p:nvSpPr>
          <p:cNvPr id="3668" name="Google Shape;3668;p75"/>
          <p:cNvSpPr txBox="1"/>
          <p:nvPr/>
        </p:nvSpPr>
        <p:spPr>
          <a:xfrm>
            <a:off x="3225123" y="4442852"/>
            <a:ext cx="291026" cy="26022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800">
                <a:solidFill>
                  <a:schemeClr val="accent5"/>
                </a:solidFill>
                <a:latin typeface="Arial"/>
                <a:ea typeface="Arial"/>
                <a:cs typeface="Arial"/>
                <a:sym typeface="Arial"/>
              </a:rPr>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2" name="Shape 3672"/>
        <p:cNvGrpSpPr/>
        <p:nvPr/>
      </p:nvGrpSpPr>
      <p:grpSpPr>
        <a:xfrm>
          <a:off x="0" y="0"/>
          <a:ext cx="0" cy="0"/>
          <a:chOff x="0" y="0"/>
          <a:chExt cx="0" cy="0"/>
        </a:xfrm>
      </p:grpSpPr>
      <p:sp>
        <p:nvSpPr>
          <p:cNvPr id="3673" name="Google Shape;3673;p76"/>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GESTURES INTRICACIES | HANDLING ERRORS</a:t>
            </a:r>
            <a:endParaRPr/>
          </a:p>
        </p:txBody>
      </p:sp>
      <p:sp>
        <p:nvSpPr>
          <p:cNvPr id="3674" name="Google Shape;3674;p76"/>
          <p:cNvSpPr txBox="1"/>
          <p:nvPr/>
        </p:nvSpPr>
        <p:spPr>
          <a:xfrm>
            <a:off x="483285" y="2435943"/>
            <a:ext cx="2664000" cy="20868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Gesture too short (17 frames)</a:t>
            </a:r>
            <a:endParaRPr/>
          </a:p>
        </p:txBody>
      </p:sp>
      <p:sp>
        <p:nvSpPr>
          <p:cNvPr id="3675" name="Google Shape;3675;p76"/>
          <p:cNvSpPr txBox="1"/>
          <p:nvPr/>
        </p:nvSpPr>
        <p:spPr>
          <a:xfrm>
            <a:off x="483285" y="4833022"/>
            <a:ext cx="2412000" cy="20868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Gesture too long (22 frames)</a:t>
            </a:r>
            <a:endParaRPr/>
          </a:p>
        </p:txBody>
      </p:sp>
      <p:sp>
        <p:nvSpPr>
          <p:cNvPr id="3676" name="Google Shape;3676;p76"/>
          <p:cNvSpPr txBox="1"/>
          <p:nvPr/>
        </p:nvSpPr>
        <p:spPr>
          <a:xfrm>
            <a:off x="432252" y="1075041"/>
            <a:ext cx="11416848" cy="114007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We humans are imperfect beings and rarely manage to make gestures fitting exactly into 20 frames. Our model therefore accounts for longer and shorter gestures. We accept an </a:t>
            </a:r>
            <a:r>
              <a:rPr lang="en-GB" sz="1400">
                <a:solidFill>
                  <a:srgbClr val="F8AF8F"/>
                </a:solidFill>
                <a:latin typeface="Arial"/>
                <a:ea typeface="Arial"/>
                <a:cs typeface="Arial"/>
                <a:sym typeface="Arial"/>
              </a:rPr>
              <a:t>error</a:t>
            </a:r>
            <a:r>
              <a:rPr lang="en-GB" sz="1400">
                <a:solidFill>
                  <a:schemeClr val="accent5"/>
                </a:solidFill>
                <a:latin typeface="Arial"/>
                <a:ea typeface="Arial"/>
                <a:cs typeface="Arial"/>
                <a:sym typeface="Arial"/>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endParaRPr/>
          </a:p>
        </p:txBody>
      </p:sp>
      <p:cxnSp>
        <p:nvCxnSpPr>
          <p:cNvPr id="3677" name="Google Shape;3677;p76"/>
          <p:cNvCxnSpPr/>
          <p:nvPr/>
        </p:nvCxnSpPr>
        <p:spPr>
          <a:xfrm>
            <a:off x="662164" y="3507906"/>
            <a:ext cx="10989401" cy="0"/>
          </a:xfrm>
          <a:prstGeom prst="straightConnector1">
            <a:avLst/>
          </a:prstGeom>
          <a:noFill/>
          <a:ln cap="flat" cmpd="sng" w="9525">
            <a:solidFill>
              <a:schemeClr val="accent4"/>
            </a:solidFill>
            <a:prstDash val="solid"/>
            <a:round/>
            <a:headEnd len="sm" w="sm" type="none"/>
            <a:tailEnd len="med" w="med" type="triangle"/>
          </a:ln>
        </p:spPr>
      </p:cxnSp>
      <p:cxnSp>
        <p:nvCxnSpPr>
          <p:cNvPr id="3678" name="Google Shape;3678;p76"/>
          <p:cNvCxnSpPr/>
          <p:nvPr/>
        </p:nvCxnSpPr>
        <p:spPr>
          <a:xfrm rot="10800000">
            <a:off x="826968" y="3467191"/>
            <a:ext cx="0" cy="131429"/>
          </a:xfrm>
          <a:prstGeom prst="straightConnector1">
            <a:avLst/>
          </a:prstGeom>
          <a:noFill/>
          <a:ln cap="flat" cmpd="sng" w="19050">
            <a:solidFill>
              <a:schemeClr val="accent4"/>
            </a:solidFill>
            <a:prstDash val="solid"/>
            <a:round/>
            <a:headEnd len="sm" w="sm" type="none"/>
            <a:tailEnd len="sm" w="sm" type="none"/>
          </a:ln>
        </p:spPr>
      </p:cxnSp>
      <p:cxnSp>
        <p:nvCxnSpPr>
          <p:cNvPr id="3679" name="Google Shape;3679;p76"/>
          <p:cNvCxnSpPr/>
          <p:nvPr/>
        </p:nvCxnSpPr>
        <p:spPr>
          <a:xfrm rot="10800000">
            <a:off x="1892203"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80" name="Google Shape;3680;p76"/>
          <p:cNvCxnSpPr/>
          <p:nvPr/>
        </p:nvCxnSpPr>
        <p:spPr>
          <a:xfrm rot="10800000">
            <a:off x="1359585"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81" name="Google Shape;3681;p76"/>
          <p:cNvCxnSpPr/>
          <p:nvPr/>
        </p:nvCxnSpPr>
        <p:spPr>
          <a:xfrm rot="10800000">
            <a:off x="7823490" y="3467191"/>
            <a:ext cx="0" cy="131429"/>
          </a:xfrm>
          <a:prstGeom prst="straightConnector1">
            <a:avLst/>
          </a:prstGeom>
          <a:noFill/>
          <a:ln cap="flat" cmpd="sng" w="19050">
            <a:solidFill>
              <a:schemeClr val="accent4"/>
            </a:solidFill>
            <a:prstDash val="solid"/>
            <a:round/>
            <a:headEnd len="sm" w="sm" type="none"/>
            <a:tailEnd len="sm" w="sm" type="none"/>
          </a:ln>
        </p:spPr>
      </p:cxnSp>
      <p:cxnSp>
        <p:nvCxnSpPr>
          <p:cNvPr id="3682" name="Google Shape;3682;p76"/>
          <p:cNvCxnSpPr/>
          <p:nvPr/>
        </p:nvCxnSpPr>
        <p:spPr>
          <a:xfrm rot="10800000">
            <a:off x="2957438"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83" name="Google Shape;3683;p76"/>
          <p:cNvCxnSpPr/>
          <p:nvPr/>
        </p:nvCxnSpPr>
        <p:spPr>
          <a:xfrm rot="10800000">
            <a:off x="2424821"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84" name="Google Shape;3684;p76"/>
          <p:cNvCxnSpPr/>
          <p:nvPr/>
        </p:nvCxnSpPr>
        <p:spPr>
          <a:xfrm rot="10800000">
            <a:off x="4022674"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85" name="Google Shape;3685;p76"/>
          <p:cNvCxnSpPr/>
          <p:nvPr/>
        </p:nvCxnSpPr>
        <p:spPr>
          <a:xfrm rot="10800000">
            <a:off x="3490056"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86" name="Google Shape;3686;p76"/>
          <p:cNvCxnSpPr/>
          <p:nvPr/>
        </p:nvCxnSpPr>
        <p:spPr>
          <a:xfrm rot="10800000">
            <a:off x="5693019"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87" name="Google Shape;3687;p76"/>
          <p:cNvCxnSpPr/>
          <p:nvPr/>
        </p:nvCxnSpPr>
        <p:spPr>
          <a:xfrm rot="10800000">
            <a:off x="5160402"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88" name="Google Shape;3688;p76"/>
          <p:cNvCxnSpPr/>
          <p:nvPr/>
        </p:nvCxnSpPr>
        <p:spPr>
          <a:xfrm rot="10800000">
            <a:off x="6758255"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89" name="Google Shape;3689;p76"/>
          <p:cNvCxnSpPr/>
          <p:nvPr/>
        </p:nvCxnSpPr>
        <p:spPr>
          <a:xfrm rot="10800000">
            <a:off x="6225637"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90" name="Google Shape;3690;p76"/>
          <p:cNvCxnSpPr/>
          <p:nvPr/>
        </p:nvCxnSpPr>
        <p:spPr>
          <a:xfrm rot="10800000">
            <a:off x="7290872"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91" name="Google Shape;3691;p76"/>
          <p:cNvCxnSpPr/>
          <p:nvPr/>
        </p:nvCxnSpPr>
        <p:spPr>
          <a:xfrm rot="10800000">
            <a:off x="8888725"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92" name="Google Shape;3692;p76"/>
          <p:cNvCxnSpPr/>
          <p:nvPr/>
        </p:nvCxnSpPr>
        <p:spPr>
          <a:xfrm rot="10800000">
            <a:off x="8356108"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93" name="Google Shape;3693;p76"/>
          <p:cNvCxnSpPr/>
          <p:nvPr/>
        </p:nvCxnSpPr>
        <p:spPr>
          <a:xfrm rot="10800000">
            <a:off x="9953961"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94" name="Google Shape;3694;p76"/>
          <p:cNvCxnSpPr/>
          <p:nvPr/>
        </p:nvCxnSpPr>
        <p:spPr>
          <a:xfrm rot="10800000">
            <a:off x="9421343" y="346719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695" name="Google Shape;3695;p76"/>
          <p:cNvCxnSpPr/>
          <p:nvPr/>
        </p:nvCxnSpPr>
        <p:spPr>
          <a:xfrm rot="10800000">
            <a:off x="10486577" y="3467191"/>
            <a:ext cx="0" cy="131429"/>
          </a:xfrm>
          <a:prstGeom prst="straightConnector1">
            <a:avLst/>
          </a:prstGeom>
          <a:noFill/>
          <a:ln cap="flat" cmpd="sng" w="9525">
            <a:solidFill>
              <a:schemeClr val="accent4"/>
            </a:solidFill>
            <a:prstDash val="solid"/>
            <a:round/>
            <a:headEnd len="sm" w="sm" type="none"/>
            <a:tailEnd len="sm" w="sm" type="none"/>
          </a:ln>
        </p:spPr>
      </p:cxnSp>
      <p:sp>
        <p:nvSpPr>
          <p:cNvPr id="3696" name="Google Shape;3696;p76"/>
          <p:cNvSpPr/>
          <p:nvPr/>
        </p:nvSpPr>
        <p:spPr>
          <a:xfrm flipH="1" rot="-5400000">
            <a:off x="6865613" y="2981996"/>
            <a:ext cx="74920" cy="1805980"/>
          </a:xfrm>
          <a:prstGeom prst="rightBracket">
            <a:avLst>
              <a:gd fmla="val 8333" name="adj"/>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697" name="Google Shape;3697;p76"/>
          <p:cNvCxnSpPr/>
          <p:nvPr/>
        </p:nvCxnSpPr>
        <p:spPr>
          <a:xfrm rot="10800000">
            <a:off x="11019120" y="3467191"/>
            <a:ext cx="0" cy="131429"/>
          </a:xfrm>
          <a:prstGeom prst="straightConnector1">
            <a:avLst/>
          </a:prstGeom>
          <a:noFill/>
          <a:ln cap="flat" cmpd="sng" w="9525">
            <a:solidFill>
              <a:schemeClr val="accent4"/>
            </a:solidFill>
            <a:prstDash val="solid"/>
            <a:round/>
            <a:headEnd len="sm" w="sm" type="none"/>
            <a:tailEnd len="sm" w="sm" type="none"/>
          </a:ln>
        </p:spPr>
      </p:cxnSp>
      <p:sp>
        <p:nvSpPr>
          <p:cNvPr id="3698" name="Google Shape;3698;p76"/>
          <p:cNvSpPr/>
          <p:nvPr/>
        </p:nvSpPr>
        <p:spPr>
          <a:xfrm flipH="1" rot="-5400000">
            <a:off x="10294515" y="3005762"/>
            <a:ext cx="74920" cy="1758455"/>
          </a:xfrm>
          <a:prstGeom prst="rightBracket">
            <a:avLst>
              <a:gd fmla="val 8333" name="adj"/>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99" name="Google Shape;3699;p76"/>
          <p:cNvSpPr/>
          <p:nvPr/>
        </p:nvSpPr>
        <p:spPr>
          <a:xfrm flipH="1" rot="-5400000">
            <a:off x="8584247" y="3100811"/>
            <a:ext cx="74920" cy="1568351"/>
          </a:xfrm>
          <a:prstGeom prst="rightBracket">
            <a:avLst>
              <a:gd fmla="val 8333" name="adj"/>
            </a:avLst>
          </a:prstGeom>
          <a:noFill/>
          <a:ln cap="flat" cmpd="sng" w="12700">
            <a:solidFill>
              <a:srgbClr val="F8AF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700" name="Google Shape;3700;p76"/>
          <p:cNvSpPr txBox="1"/>
          <p:nvPr/>
        </p:nvSpPr>
        <p:spPr>
          <a:xfrm>
            <a:off x="5926714" y="3961017"/>
            <a:ext cx="1869612" cy="22981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2"/>
                </a:solidFill>
                <a:latin typeface="Arial"/>
                <a:ea typeface="Arial"/>
                <a:cs typeface="Arial"/>
                <a:sym typeface="Arial"/>
              </a:rPr>
              <a:t>lower tolerance = -3.5 frames</a:t>
            </a:r>
            <a:endParaRPr/>
          </a:p>
        </p:txBody>
      </p:sp>
      <p:sp>
        <p:nvSpPr>
          <p:cNvPr id="3701" name="Google Shape;3701;p76"/>
          <p:cNvSpPr txBox="1"/>
          <p:nvPr/>
        </p:nvSpPr>
        <p:spPr>
          <a:xfrm>
            <a:off x="9572307" y="3961018"/>
            <a:ext cx="1869612" cy="22981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2"/>
                </a:solidFill>
                <a:latin typeface="Arial"/>
                <a:ea typeface="Arial"/>
                <a:cs typeface="Arial"/>
                <a:sym typeface="Arial"/>
              </a:rPr>
              <a:t>upper tolerance = +3.5 frames</a:t>
            </a:r>
            <a:endParaRPr/>
          </a:p>
        </p:txBody>
      </p:sp>
      <p:sp>
        <p:nvSpPr>
          <p:cNvPr id="3702" name="Google Shape;3702;p76"/>
          <p:cNvSpPr txBox="1"/>
          <p:nvPr/>
        </p:nvSpPr>
        <p:spPr>
          <a:xfrm>
            <a:off x="7873556" y="3961017"/>
            <a:ext cx="1638894" cy="22981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rgbClr val="F8AF8F"/>
                </a:solidFill>
                <a:latin typeface="Arial"/>
                <a:ea typeface="Arial"/>
                <a:cs typeface="Arial"/>
                <a:sym typeface="Arial"/>
              </a:rPr>
              <a:t>error = -3 frames</a:t>
            </a:r>
            <a:endParaRPr/>
          </a:p>
        </p:txBody>
      </p:sp>
      <p:sp>
        <p:nvSpPr>
          <p:cNvPr id="3703" name="Google Shape;3703;p76"/>
          <p:cNvSpPr/>
          <p:nvPr/>
        </p:nvSpPr>
        <p:spPr>
          <a:xfrm>
            <a:off x="4995708" y="3091937"/>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04" name="Google Shape;3704;p76"/>
          <p:cNvSpPr/>
          <p:nvPr/>
        </p:nvSpPr>
        <p:spPr>
          <a:xfrm>
            <a:off x="5038683" y="3133361"/>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05" name="Google Shape;3705;p76"/>
          <p:cNvSpPr/>
          <p:nvPr/>
        </p:nvSpPr>
        <p:spPr>
          <a:xfrm>
            <a:off x="5081658" y="317478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06" name="Google Shape;3706;p76"/>
          <p:cNvSpPr txBox="1"/>
          <p:nvPr/>
        </p:nvSpPr>
        <p:spPr>
          <a:xfrm rot="3620603">
            <a:off x="4963168"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07" name="Google Shape;3707;p76"/>
          <p:cNvSpPr/>
          <p:nvPr/>
        </p:nvSpPr>
        <p:spPr>
          <a:xfrm>
            <a:off x="5503554" y="3091937"/>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08" name="Google Shape;3708;p76"/>
          <p:cNvSpPr/>
          <p:nvPr/>
        </p:nvSpPr>
        <p:spPr>
          <a:xfrm>
            <a:off x="5546529" y="3133361"/>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09" name="Google Shape;3709;p76"/>
          <p:cNvSpPr/>
          <p:nvPr/>
        </p:nvSpPr>
        <p:spPr>
          <a:xfrm>
            <a:off x="5589504" y="317478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10" name="Google Shape;3710;p76"/>
          <p:cNvSpPr txBox="1"/>
          <p:nvPr/>
        </p:nvSpPr>
        <p:spPr>
          <a:xfrm rot="3620603">
            <a:off x="5471015"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1" name="Google Shape;3711;p76"/>
          <p:cNvSpPr/>
          <p:nvPr/>
        </p:nvSpPr>
        <p:spPr>
          <a:xfrm>
            <a:off x="6048126" y="3091937"/>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12" name="Google Shape;3712;p76"/>
          <p:cNvSpPr/>
          <p:nvPr/>
        </p:nvSpPr>
        <p:spPr>
          <a:xfrm>
            <a:off x="6091101" y="3133361"/>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13" name="Google Shape;3713;p76"/>
          <p:cNvSpPr/>
          <p:nvPr/>
        </p:nvSpPr>
        <p:spPr>
          <a:xfrm>
            <a:off x="6134076" y="317478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14" name="Google Shape;3714;p76"/>
          <p:cNvSpPr txBox="1"/>
          <p:nvPr/>
        </p:nvSpPr>
        <p:spPr>
          <a:xfrm rot="3620603">
            <a:off x="6015586"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5" name="Google Shape;3715;p76"/>
          <p:cNvSpPr/>
          <p:nvPr/>
        </p:nvSpPr>
        <p:spPr>
          <a:xfrm>
            <a:off x="6588710" y="3091937"/>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16" name="Google Shape;3716;p76"/>
          <p:cNvSpPr/>
          <p:nvPr/>
        </p:nvSpPr>
        <p:spPr>
          <a:xfrm>
            <a:off x="6631686" y="3133361"/>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17" name="Google Shape;3717;p76"/>
          <p:cNvSpPr/>
          <p:nvPr/>
        </p:nvSpPr>
        <p:spPr>
          <a:xfrm>
            <a:off x="6674661" y="317478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18" name="Google Shape;3718;p76"/>
          <p:cNvSpPr txBox="1"/>
          <p:nvPr/>
        </p:nvSpPr>
        <p:spPr>
          <a:xfrm rot="3620603">
            <a:off x="6556171"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19" name="Google Shape;3719;p76"/>
          <p:cNvSpPr/>
          <p:nvPr/>
        </p:nvSpPr>
        <p:spPr>
          <a:xfrm>
            <a:off x="7110648" y="3091937"/>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0" name="Google Shape;3720;p76"/>
          <p:cNvSpPr/>
          <p:nvPr/>
        </p:nvSpPr>
        <p:spPr>
          <a:xfrm>
            <a:off x="7153623" y="3133361"/>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1" name="Google Shape;3721;p76"/>
          <p:cNvSpPr/>
          <p:nvPr/>
        </p:nvSpPr>
        <p:spPr>
          <a:xfrm>
            <a:off x="7196598" y="317478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2" name="Google Shape;3722;p76"/>
          <p:cNvSpPr txBox="1"/>
          <p:nvPr/>
        </p:nvSpPr>
        <p:spPr>
          <a:xfrm rot="3620603">
            <a:off x="7078109"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3" name="Google Shape;3723;p76"/>
          <p:cNvSpPr/>
          <p:nvPr/>
        </p:nvSpPr>
        <p:spPr>
          <a:xfrm>
            <a:off x="7631437" y="3091937"/>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4" name="Google Shape;3724;p76"/>
          <p:cNvSpPr/>
          <p:nvPr/>
        </p:nvSpPr>
        <p:spPr>
          <a:xfrm>
            <a:off x="7674412" y="3133361"/>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5" name="Google Shape;3725;p76"/>
          <p:cNvSpPr/>
          <p:nvPr/>
        </p:nvSpPr>
        <p:spPr>
          <a:xfrm>
            <a:off x="7717387" y="317478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6" name="Google Shape;3726;p76"/>
          <p:cNvSpPr txBox="1"/>
          <p:nvPr/>
        </p:nvSpPr>
        <p:spPr>
          <a:xfrm rot="3620603">
            <a:off x="7598898"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27" name="Google Shape;3727;p76"/>
          <p:cNvSpPr/>
          <p:nvPr/>
        </p:nvSpPr>
        <p:spPr>
          <a:xfrm>
            <a:off x="8159659" y="3091937"/>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8" name="Google Shape;3728;p76"/>
          <p:cNvSpPr/>
          <p:nvPr/>
        </p:nvSpPr>
        <p:spPr>
          <a:xfrm>
            <a:off x="8202634" y="3133361"/>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9" name="Google Shape;3729;p76"/>
          <p:cNvSpPr/>
          <p:nvPr/>
        </p:nvSpPr>
        <p:spPr>
          <a:xfrm>
            <a:off x="8245609" y="317478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0" name="Google Shape;3730;p76"/>
          <p:cNvSpPr txBox="1"/>
          <p:nvPr/>
        </p:nvSpPr>
        <p:spPr>
          <a:xfrm rot="3620603">
            <a:off x="8127119"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1" name="Google Shape;3731;p76"/>
          <p:cNvSpPr/>
          <p:nvPr/>
        </p:nvSpPr>
        <p:spPr>
          <a:xfrm>
            <a:off x="8696168" y="3091937"/>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2" name="Google Shape;3732;p76"/>
          <p:cNvSpPr/>
          <p:nvPr/>
        </p:nvSpPr>
        <p:spPr>
          <a:xfrm>
            <a:off x="8739143" y="3133361"/>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3" name="Google Shape;3733;p76"/>
          <p:cNvSpPr/>
          <p:nvPr/>
        </p:nvSpPr>
        <p:spPr>
          <a:xfrm>
            <a:off x="8782118" y="317478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4" name="Google Shape;3734;p76"/>
          <p:cNvSpPr txBox="1"/>
          <p:nvPr/>
        </p:nvSpPr>
        <p:spPr>
          <a:xfrm rot="3620603">
            <a:off x="8663629"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5" name="Google Shape;3735;p76"/>
          <p:cNvSpPr/>
          <p:nvPr/>
        </p:nvSpPr>
        <p:spPr>
          <a:xfrm>
            <a:off x="9234550" y="3091937"/>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6" name="Google Shape;3736;p76"/>
          <p:cNvSpPr/>
          <p:nvPr/>
        </p:nvSpPr>
        <p:spPr>
          <a:xfrm>
            <a:off x="9277525" y="3133361"/>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7" name="Google Shape;3737;p76"/>
          <p:cNvSpPr/>
          <p:nvPr/>
        </p:nvSpPr>
        <p:spPr>
          <a:xfrm>
            <a:off x="9320500" y="317478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8" name="Google Shape;3738;p76"/>
          <p:cNvSpPr txBox="1"/>
          <p:nvPr/>
        </p:nvSpPr>
        <p:spPr>
          <a:xfrm rot="3620603">
            <a:off x="9202010"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39" name="Google Shape;3739;p76"/>
          <p:cNvSpPr/>
          <p:nvPr/>
        </p:nvSpPr>
        <p:spPr>
          <a:xfrm>
            <a:off x="9781981" y="3091937"/>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0" name="Google Shape;3740;p76"/>
          <p:cNvSpPr/>
          <p:nvPr/>
        </p:nvSpPr>
        <p:spPr>
          <a:xfrm>
            <a:off x="9824956" y="3133361"/>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1" name="Google Shape;3741;p76"/>
          <p:cNvSpPr/>
          <p:nvPr/>
        </p:nvSpPr>
        <p:spPr>
          <a:xfrm>
            <a:off x="9867931" y="317478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2" name="Google Shape;3742;p76"/>
          <p:cNvSpPr txBox="1"/>
          <p:nvPr/>
        </p:nvSpPr>
        <p:spPr>
          <a:xfrm rot="3620603">
            <a:off x="9749441"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3" name="Google Shape;3743;p76"/>
          <p:cNvSpPr/>
          <p:nvPr/>
        </p:nvSpPr>
        <p:spPr>
          <a:xfrm>
            <a:off x="10308373" y="3091937"/>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4" name="Google Shape;3744;p76"/>
          <p:cNvSpPr/>
          <p:nvPr/>
        </p:nvSpPr>
        <p:spPr>
          <a:xfrm>
            <a:off x="10351348" y="3133361"/>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5" name="Google Shape;3745;p76"/>
          <p:cNvSpPr/>
          <p:nvPr/>
        </p:nvSpPr>
        <p:spPr>
          <a:xfrm>
            <a:off x="10394323" y="317478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6" name="Google Shape;3746;p76"/>
          <p:cNvSpPr txBox="1"/>
          <p:nvPr/>
        </p:nvSpPr>
        <p:spPr>
          <a:xfrm rot="3620603">
            <a:off x="10275833"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47" name="Google Shape;3747;p76"/>
          <p:cNvSpPr/>
          <p:nvPr/>
        </p:nvSpPr>
        <p:spPr>
          <a:xfrm>
            <a:off x="10845588" y="3091937"/>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8" name="Google Shape;3748;p76"/>
          <p:cNvSpPr/>
          <p:nvPr/>
        </p:nvSpPr>
        <p:spPr>
          <a:xfrm>
            <a:off x="10888564" y="3133361"/>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9" name="Google Shape;3749;p76"/>
          <p:cNvSpPr/>
          <p:nvPr/>
        </p:nvSpPr>
        <p:spPr>
          <a:xfrm>
            <a:off x="10931539" y="317478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50" name="Google Shape;3750;p76"/>
          <p:cNvSpPr txBox="1"/>
          <p:nvPr/>
        </p:nvSpPr>
        <p:spPr>
          <a:xfrm rot="3620603">
            <a:off x="10813049" y="3005007"/>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1" name="Google Shape;3751;p76"/>
          <p:cNvSpPr/>
          <p:nvPr/>
        </p:nvSpPr>
        <p:spPr>
          <a:xfrm>
            <a:off x="3836011" y="3081955"/>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52" name="Google Shape;3752;p76"/>
          <p:cNvSpPr/>
          <p:nvPr/>
        </p:nvSpPr>
        <p:spPr>
          <a:xfrm>
            <a:off x="3878986" y="3123379"/>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53" name="Google Shape;3753;p76"/>
          <p:cNvSpPr/>
          <p:nvPr/>
        </p:nvSpPr>
        <p:spPr>
          <a:xfrm>
            <a:off x="3921961" y="3164804"/>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54" name="Google Shape;3754;p76"/>
          <p:cNvSpPr txBox="1"/>
          <p:nvPr/>
        </p:nvSpPr>
        <p:spPr>
          <a:xfrm rot="3620603">
            <a:off x="3803878" y="3000560"/>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5" name="Google Shape;3755;p76"/>
          <p:cNvSpPr/>
          <p:nvPr/>
        </p:nvSpPr>
        <p:spPr>
          <a:xfrm>
            <a:off x="3316983" y="3081955"/>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56" name="Google Shape;3756;p76"/>
          <p:cNvSpPr/>
          <p:nvPr/>
        </p:nvSpPr>
        <p:spPr>
          <a:xfrm>
            <a:off x="3359958" y="3123379"/>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57" name="Google Shape;3757;p76"/>
          <p:cNvSpPr/>
          <p:nvPr/>
        </p:nvSpPr>
        <p:spPr>
          <a:xfrm>
            <a:off x="3402933" y="3164804"/>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58" name="Google Shape;3758;p76"/>
          <p:cNvSpPr txBox="1"/>
          <p:nvPr/>
        </p:nvSpPr>
        <p:spPr>
          <a:xfrm rot="3620603">
            <a:off x="3284850" y="3000560"/>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59" name="Google Shape;3759;p76"/>
          <p:cNvSpPr/>
          <p:nvPr/>
        </p:nvSpPr>
        <p:spPr>
          <a:xfrm>
            <a:off x="2804077" y="3081955"/>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60" name="Google Shape;3760;p76"/>
          <p:cNvSpPr/>
          <p:nvPr/>
        </p:nvSpPr>
        <p:spPr>
          <a:xfrm>
            <a:off x="2847052" y="3123379"/>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61" name="Google Shape;3761;p76"/>
          <p:cNvSpPr/>
          <p:nvPr/>
        </p:nvSpPr>
        <p:spPr>
          <a:xfrm>
            <a:off x="2890027" y="3164804"/>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62" name="Google Shape;3762;p76"/>
          <p:cNvSpPr txBox="1"/>
          <p:nvPr/>
        </p:nvSpPr>
        <p:spPr>
          <a:xfrm rot="3620603">
            <a:off x="2771944" y="3000560"/>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3" name="Google Shape;3763;p76"/>
          <p:cNvSpPr/>
          <p:nvPr/>
        </p:nvSpPr>
        <p:spPr>
          <a:xfrm>
            <a:off x="2258033" y="3081955"/>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64" name="Google Shape;3764;p76"/>
          <p:cNvSpPr/>
          <p:nvPr/>
        </p:nvSpPr>
        <p:spPr>
          <a:xfrm>
            <a:off x="2301008" y="3123379"/>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65" name="Google Shape;3765;p76"/>
          <p:cNvSpPr/>
          <p:nvPr/>
        </p:nvSpPr>
        <p:spPr>
          <a:xfrm>
            <a:off x="2343983" y="3164804"/>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66" name="Google Shape;3766;p76"/>
          <p:cNvSpPr txBox="1"/>
          <p:nvPr/>
        </p:nvSpPr>
        <p:spPr>
          <a:xfrm rot="3620603">
            <a:off x="2225900" y="3000560"/>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67" name="Google Shape;3767;p76"/>
          <p:cNvSpPr/>
          <p:nvPr/>
        </p:nvSpPr>
        <p:spPr>
          <a:xfrm>
            <a:off x="1720903" y="3081955"/>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68" name="Google Shape;3768;p76"/>
          <p:cNvSpPr/>
          <p:nvPr/>
        </p:nvSpPr>
        <p:spPr>
          <a:xfrm>
            <a:off x="1763878" y="3123379"/>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69" name="Google Shape;3769;p76"/>
          <p:cNvSpPr/>
          <p:nvPr/>
        </p:nvSpPr>
        <p:spPr>
          <a:xfrm>
            <a:off x="1806853" y="3164804"/>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70" name="Google Shape;3770;p76"/>
          <p:cNvSpPr txBox="1"/>
          <p:nvPr/>
        </p:nvSpPr>
        <p:spPr>
          <a:xfrm rot="3620603">
            <a:off x="1688770" y="3000560"/>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1" name="Google Shape;3771;p76"/>
          <p:cNvSpPr/>
          <p:nvPr/>
        </p:nvSpPr>
        <p:spPr>
          <a:xfrm>
            <a:off x="1199423" y="3081955"/>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72" name="Google Shape;3772;p76"/>
          <p:cNvSpPr/>
          <p:nvPr/>
        </p:nvSpPr>
        <p:spPr>
          <a:xfrm>
            <a:off x="1242399" y="3123379"/>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73" name="Google Shape;3773;p76"/>
          <p:cNvSpPr/>
          <p:nvPr/>
        </p:nvSpPr>
        <p:spPr>
          <a:xfrm>
            <a:off x="1285374" y="3164804"/>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74" name="Google Shape;3774;p76"/>
          <p:cNvSpPr txBox="1"/>
          <p:nvPr/>
        </p:nvSpPr>
        <p:spPr>
          <a:xfrm rot="3620603">
            <a:off x="1167291" y="3000560"/>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775" name="Google Shape;3775;p76"/>
          <p:cNvSpPr/>
          <p:nvPr/>
        </p:nvSpPr>
        <p:spPr>
          <a:xfrm>
            <a:off x="662164" y="3081955"/>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76" name="Google Shape;3776;p76"/>
          <p:cNvSpPr/>
          <p:nvPr/>
        </p:nvSpPr>
        <p:spPr>
          <a:xfrm>
            <a:off x="705139" y="3123379"/>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77" name="Google Shape;3777;p76"/>
          <p:cNvSpPr/>
          <p:nvPr/>
        </p:nvSpPr>
        <p:spPr>
          <a:xfrm>
            <a:off x="748115" y="3164804"/>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78" name="Google Shape;3778;p76"/>
          <p:cNvSpPr txBox="1"/>
          <p:nvPr/>
        </p:nvSpPr>
        <p:spPr>
          <a:xfrm rot="3620603">
            <a:off x="630031" y="3000560"/>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779" name="Google Shape;3779;p76"/>
          <p:cNvCxnSpPr/>
          <p:nvPr/>
        </p:nvCxnSpPr>
        <p:spPr>
          <a:xfrm>
            <a:off x="8468500" y="2517941"/>
            <a:ext cx="16097" cy="182601"/>
          </a:xfrm>
          <a:prstGeom prst="straightConnector1">
            <a:avLst/>
          </a:prstGeom>
          <a:noFill/>
          <a:ln cap="flat" cmpd="sng" w="9525">
            <a:solidFill>
              <a:schemeClr val="dk1"/>
            </a:solidFill>
            <a:prstDash val="solid"/>
            <a:round/>
            <a:headEnd len="sm" w="sm" type="none"/>
            <a:tailEnd len="med" w="med" type="triangle"/>
          </a:ln>
        </p:spPr>
      </p:cxnSp>
      <p:sp>
        <p:nvSpPr>
          <p:cNvPr id="3780" name="Google Shape;3780;p76"/>
          <p:cNvSpPr txBox="1"/>
          <p:nvPr/>
        </p:nvSpPr>
        <p:spPr>
          <a:xfrm>
            <a:off x="7758779" y="2155601"/>
            <a:ext cx="1183935" cy="36233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781" name="Google Shape;3781;p76"/>
          <p:cNvCxnSpPr/>
          <p:nvPr/>
        </p:nvCxnSpPr>
        <p:spPr>
          <a:xfrm>
            <a:off x="8881524" y="2516124"/>
            <a:ext cx="94304" cy="184417"/>
          </a:xfrm>
          <a:prstGeom prst="straightConnector1">
            <a:avLst/>
          </a:prstGeom>
          <a:noFill/>
          <a:ln cap="flat" cmpd="sng" w="9525">
            <a:solidFill>
              <a:schemeClr val="dk1"/>
            </a:solidFill>
            <a:prstDash val="solid"/>
            <a:round/>
            <a:headEnd len="sm" w="sm" type="none"/>
            <a:tailEnd len="med" w="med" type="triangle"/>
          </a:ln>
        </p:spPr>
      </p:cxnSp>
      <p:cxnSp>
        <p:nvCxnSpPr>
          <p:cNvPr id="3782" name="Google Shape;3782;p76"/>
          <p:cNvCxnSpPr/>
          <p:nvPr/>
        </p:nvCxnSpPr>
        <p:spPr>
          <a:xfrm flipH="1">
            <a:off x="8006520" y="2534588"/>
            <a:ext cx="52604" cy="165953"/>
          </a:xfrm>
          <a:prstGeom prst="straightConnector1">
            <a:avLst/>
          </a:prstGeom>
          <a:noFill/>
          <a:ln cap="flat" cmpd="sng" w="9525">
            <a:solidFill>
              <a:schemeClr val="dk1"/>
            </a:solidFill>
            <a:prstDash val="solid"/>
            <a:round/>
            <a:headEnd len="sm" w="sm" type="none"/>
            <a:tailEnd len="med" w="med" type="triangle"/>
          </a:ln>
        </p:spPr>
      </p:cxnSp>
      <p:cxnSp>
        <p:nvCxnSpPr>
          <p:cNvPr id="3783" name="Google Shape;3783;p76"/>
          <p:cNvCxnSpPr/>
          <p:nvPr/>
        </p:nvCxnSpPr>
        <p:spPr>
          <a:xfrm flipH="1">
            <a:off x="7588548" y="2524713"/>
            <a:ext cx="158567" cy="175828"/>
          </a:xfrm>
          <a:prstGeom prst="straightConnector1">
            <a:avLst/>
          </a:prstGeom>
          <a:noFill/>
          <a:ln cap="flat" cmpd="sng" w="9525">
            <a:solidFill>
              <a:schemeClr val="dk1"/>
            </a:solidFill>
            <a:prstDash val="solid"/>
            <a:round/>
            <a:headEnd len="sm" w="sm" type="none"/>
            <a:tailEnd len="med" w="med" type="triangle"/>
          </a:ln>
        </p:spPr>
      </p:cxnSp>
      <p:cxnSp>
        <p:nvCxnSpPr>
          <p:cNvPr id="3784" name="Google Shape;3784;p76"/>
          <p:cNvCxnSpPr/>
          <p:nvPr/>
        </p:nvCxnSpPr>
        <p:spPr>
          <a:xfrm>
            <a:off x="6289639" y="2564606"/>
            <a:ext cx="95052" cy="146100"/>
          </a:xfrm>
          <a:prstGeom prst="straightConnector1">
            <a:avLst/>
          </a:prstGeom>
          <a:noFill/>
          <a:ln cap="flat" cmpd="sng" w="9525">
            <a:solidFill>
              <a:schemeClr val="dk1"/>
            </a:solidFill>
            <a:prstDash val="solid"/>
            <a:round/>
            <a:headEnd len="sm" w="sm" type="none"/>
            <a:tailEnd len="med" w="med" type="triangle"/>
          </a:ln>
        </p:spPr>
      </p:cxnSp>
      <p:sp>
        <p:nvSpPr>
          <p:cNvPr id="3785" name="Google Shape;3785;p76"/>
          <p:cNvSpPr txBox="1"/>
          <p:nvPr/>
        </p:nvSpPr>
        <p:spPr>
          <a:xfrm>
            <a:off x="5666363" y="2197649"/>
            <a:ext cx="1183935" cy="36233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set contains 15 relevant frames</a:t>
            </a:r>
            <a:endParaRPr/>
          </a:p>
        </p:txBody>
      </p:sp>
      <p:cxnSp>
        <p:nvCxnSpPr>
          <p:cNvPr id="3786" name="Google Shape;3786;p76"/>
          <p:cNvCxnSpPr/>
          <p:nvPr/>
        </p:nvCxnSpPr>
        <p:spPr>
          <a:xfrm flipH="1">
            <a:off x="10711739" y="2516124"/>
            <a:ext cx="47726" cy="190103"/>
          </a:xfrm>
          <a:prstGeom prst="straightConnector1">
            <a:avLst/>
          </a:prstGeom>
          <a:noFill/>
          <a:ln cap="flat" cmpd="sng" w="9525">
            <a:solidFill>
              <a:schemeClr val="dk1"/>
            </a:solidFill>
            <a:prstDash val="solid"/>
            <a:round/>
            <a:headEnd len="sm" w="sm" type="none"/>
            <a:tailEnd len="med" w="med" type="triangle"/>
          </a:ln>
        </p:spPr>
      </p:cxnSp>
      <p:sp>
        <p:nvSpPr>
          <p:cNvPr id="3787" name="Google Shape;3787;p76"/>
          <p:cNvSpPr txBox="1"/>
          <p:nvPr/>
        </p:nvSpPr>
        <p:spPr>
          <a:xfrm>
            <a:off x="10145202" y="2152305"/>
            <a:ext cx="1183935" cy="36233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set contains 14 relevant frames</a:t>
            </a:r>
            <a:endParaRPr/>
          </a:p>
        </p:txBody>
      </p:sp>
      <p:sp>
        <p:nvSpPr>
          <p:cNvPr id="3788" name="Google Shape;3788;p76"/>
          <p:cNvSpPr txBox="1"/>
          <p:nvPr/>
        </p:nvSpPr>
        <p:spPr>
          <a:xfrm>
            <a:off x="11572160" y="3399064"/>
            <a:ext cx="328909" cy="21768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t</a:t>
            </a:r>
            <a:endParaRPr/>
          </a:p>
        </p:txBody>
      </p:sp>
      <p:sp>
        <p:nvSpPr>
          <p:cNvPr id="3789" name="Google Shape;3789;p76"/>
          <p:cNvSpPr txBox="1"/>
          <p:nvPr/>
        </p:nvSpPr>
        <p:spPr>
          <a:xfrm>
            <a:off x="3340875"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5</a:t>
            </a:r>
            <a:endParaRPr/>
          </a:p>
        </p:txBody>
      </p:sp>
      <p:sp>
        <p:nvSpPr>
          <p:cNvPr id="3790" name="Google Shape;3790;p76"/>
          <p:cNvSpPr txBox="1"/>
          <p:nvPr/>
        </p:nvSpPr>
        <p:spPr>
          <a:xfrm>
            <a:off x="5010578"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15</a:t>
            </a:r>
            <a:endParaRPr/>
          </a:p>
        </p:txBody>
      </p:sp>
      <p:sp>
        <p:nvSpPr>
          <p:cNvPr id="3791" name="Google Shape;3791;p76"/>
          <p:cNvSpPr txBox="1"/>
          <p:nvPr/>
        </p:nvSpPr>
        <p:spPr>
          <a:xfrm>
            <a:off x="10336753"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25</a:t>
            </a:r>
            <a:endParaRPr/>
          </a:p>
        </p:txBody>
      </p:sp>
      <p:sp>
        <p:nvSpPr>
          <p:cNvPr id="3792" name="Google Shape;3792;p76"/>
          <p:cNvSpPr txBox="1"/>
          <p:nvPr/>
        </p:nvSpPr>
        <p:spPr>
          <a:xfrm>
            <a:off x="7671896"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20</a:t>
            </a:r>
            <a:endParaRPr/>
          </a:p>
        </p:txBody>
      </p:sp>
      <p:sp>
        <p:nvSpPr>
          <p:cNvPr id="3793" name="Google Shape;3793;p76"/>
          <p:cNvSpPr txBox="1"/>
          <p:nvPr/>
        </p:nvSpPr>
        <p:spPr>
          <a:xfrm>
            <a:off x="7141049"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19</a:t>
            </a:r>
            <a:endParaRPr/>
          </a:p>
        </p:txBody>
      </p:sp>
      <p:sp>
        <p:nvSpPr>
          <p:cNvPr id="3794" name="Google Shape;3794;p76"/>
          <p:cNvSpPr txBox="1"/>
          <p:nvPr/>
        </p:nvSpPr>
        <p:spPr>
          <a:xfrm>
            <a:off x="6575979"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18</a:t>
            </a:r>
            <a:endParaRPr/>
          </a:p>
        </p:txBody>
      </p:sp>
      <p:sp>
        <p:nvSpPr>
          <p:cNvPr id="3795" name="Google Shape;3795;p76"/>
          <p:cNvSpPr txBox="1"/>
          <p:nvPr/>
        </p:nvSpPr>
        <p:spPr>
          <a:xfrm>
            <a:off x="6075813"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17</a:t>
            </a:r>
            <a:endParaRPr/>
          </a:p>
        </p:txBody>
      </p:sp>
      <p:sp>
        <p:nvSpPr>
          <p:cNvPr id="3796" name="Google Shape;3796;p76"/>
          <p:cNvSpPr txBox="1"/>
          <p:nvPr/>
        </p:nvSpPr>
        <p:spPr>
          <a:xfrm>
            <a:off x="5533741"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16</a:t>
            </a:r>
            <a:endParaRPr/>
          </a:p>
        </p:txBody>
      </p:sp>
      <p:sp>
        <p:nvSpPr>
          <p:cNvPr id="3797" name="Google Shape;3797;p76"/>
          <p:cNvSpPr txBox="1"/>
          <p:nvPr/>
        </p:nvSpPr>
        <p:spPr>
          <a:xfrm>
            <a:off x="8202634"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21</a:t>
            </a:r>
            <a:endParaRPr/>
          </a:p>
        </p:txBody>
      </p:sp>
      <p:sp>
        <p:nvSpPr>
          <p:cNvPr id="3798" name="Google Shape;3798;p76"/>
          <p:cNvSpPr txBox="1"/>
          <p:nvPr/>
        </p:nvSpPr>
        <p:spPr>
          <a:xfrm>
            <a:off x="8755429"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22</a:t>
            </a:r>
            <a:endParaRPr/>
          </a:p>
        </p:txBody>
      </p:sp>
      <p:sp>
        <p:nvSpPr>
          <p:cNvPr id="3799" name="Google Shape;3799;p76"/>
          <p:cNvSpPr txBox="1"/>
          <p:nvPr/>
        </p:nvSpPr>
        <p:spPr>
          <a:xfrm>
            <a:off x="9267381"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23</a:t>
            </a:r>
            <a:endParaRPr/>
          </a:p>
        </p:txBody>
      </p:sp>
      <p:sp>
        <p:nvSpPr>
          <p:cNvPr id="3800" name="Google Shape;3800;p76"/>
          <p:cNvSpPr txBox="1"/>
          <p:nvPr/>
        </p:nvSpPr>
        <p:spPr>
          <a:xfrm>
            <a:off x="9804137" y="3598198"/>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24</a:t>
            </a:r>
            <a:endParaRPr/>
          </a:p>
        </p:txBody>
      </p:sp>
      <p:sp>
        <p:nvSpPr>
          <p:cNvPr id="3801" name="Google Shape;3801;p76"/>
          <p:cNvSpPr txBox="1"/>
          <p:nvPr/>
        </p:nvSpPr>
        <p:spPr>
          <a:xfrm>
            <a:off x="692391" y="3598198"/>
            <a:ext cx="299644" cy="18501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0</a:t>
            </a:r>
            <a:endParaRPr/>
          </a:p>
        </p:txBody>
      </p:sp>
      <p:sp>
        <p:nvSpPr>
          <p:cNvPr id="3802" name="Google Shape;3802;p76"/>
          <p:cNvSpPr/>
          <p:nvPr/>
        </p:nvSpPr>
        <p:spPr>
          <a:xfrm>
            <a:off x="6167040"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3" name="Google Shape;3803;p76"/>
          <p:cNvSpPr/>
          <p:nvPr/>
        </p:nvSpPr>
        <p:spPr>
          <a:xfrm>
            <a:off x="6703744"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4" name="Google Shape;3804;p76"/>
          <p:cNvSpPr/>
          <p:nvPr/>
        </p:nvSpPr>
        <p:spPr>
          <a:xfrm>
            <a:off x="7228726"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5" name="Google Shape;3805;p76"/>
          <p:cNvSpPr/>
          <p:nvPr/>
        </p:nvSpPr>
        <p:spPr>
          <a:xfrm>
            <a:off x="7750538"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6" name="Google Shape;3806;p76"/>
          <p:cNvSpPr/>
          <p:nvPr/>
        </p:nvSpPr>
        <p:spPr>
          <a:xfrm>
            <a:off x="8283760"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7" name="Google Shape;3807;p76"/>
          <p:cNvSpPr/>
          <p:nvPr/>
        </p:nvSpPr>
        <p:spPr>
          <a:xfrm>
            <a:off x="8818115"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8" name="Google Shape;3808;p76"/>
          <p:cNvSpPr/>
          <p:nvPr/>
        </p:nvSpPr>
        <p:spPr>
          <a:xfrm>
            <a:off x="9362423"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9" name="Google Shape;3809;p76"/>
          <p:cNvSpPr/>
          <p:nvPr/>
        </p:nvSpPr>
        <p:spPr>
          <a:xfrm>
            <a:off x="9905388"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10" name="Google Shape;3810;p76"/>
          <p:cNvSpPr/>
          <p:nvPr/>
        </p:nvSpPr>
        <p:spPr>
          <a:xfrm>
            <a:off x="10431079"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11" name="Google Shape;3811;p76"/>
          <p:cNvSpPr/>
          <p:nvPr/>
        </p:nvSpPr>
        <p:spPr>
          <a:xfrm>
            <a:off x="10971552" y="3255328"/>
            <a:ext cx="106286"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12" name="Google Shape;3812;p76"/>
          <p:cNvSpPr txBox="1"/>
          <p:nvPr/>
        </p:nvSpPr>
        <p:spPr>
          <a:xfrm>
            <a:off x="4439418" y="3146429"/>
            <a:ext cx="194264" cy="2599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13" name="Google Shape;3813;p76"/>
          <p:cNvSpPr txBox="1"/>
          <p:nvPr/>
        </p:nvSpPr>
        <p:spPr>
          <a:xfrm>
            <a:off x="4439418" y="3555522"/>
            <a:ext cx="194264" cy="2599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814" name="Google Shape;3814;p76"/>
          <p:cNvCxnSpPr/>
          <p:nvPr/>
        </p:nvCxnSpPr>
        <p:spPr>
          <a:xfrm>
            <a:off x="692391" y="5866586"/>
            <a:ext cx="10959175" cy="0"/>
          </a:xfrm>
          <a:prstGeom prst="straightConnector1">
            <a:avLst/>
          </a:prstGeom>
          <a:noFill/>
          <a:ln cap="flat" cmpd="sng" w="9525">
            <a:solidFill>
              <a:schemeClr val="accent4"/>
            </a:solidFill>
            <a:prstDash val="solid"/>
            <a:round/>
            <a:headEnd len="sm" w="sm" type="none"/>
            <a:tailEnd len="med" w="med" type="triangle"/>
          </a:ln>
        </p:spPr>
      </p:cxnSp>
      <p:cxnSp>
        <p:nvCxnSpPr>
          <p:cNvPr id="3815" name="Google Shape;3815;p76"/>
          <p:cNvCxnSpPr/>
          <p:nvPr/>
        </p:nvCxnSpPr>
        <p:spPr>
          <a:xfrm rot="10800000">
            <a:off x="826968" y="5825871"/>
            <a:ext cx="0" cy="131429"/>
          </a:xfrm>
          <a:prstGeom prst="straightConnector1">
            <a:avLst/>
          </a:prstGeom>
          <a:noFill/>
          <a:ln cap="flat" cmpd="sng" w="19050">
            <a:solidFill>
              <a:schemeClr val="accent4"/>
            </a:solidFill>
            <a:prstDash val="solid"/>
            <a:round/>
            <a:headEnd len="sm" w="sm" type="none"/>
            <a:tailEnd len="sm" w="sm" type="none"/>
          </a:ln>
        </p:spPr>
      </p:cxnSp>
      <p:cxnSp>
        <p:nvCxnSpPr>
          <p:cNvPr id="3816" name="Google Shape;3816;p76"/>
          <p:cNvCxnSpPr/>
          <p:nvPr/>
        </p:nvCxnSpPr>
        <p:spPr>
          <a:xfrm rot="10800000">
            <a:off x="1892203"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17" name="Google Shape;3817;p76"/>
          <p:cNvCxnSpPr/>
          <p:nvPr/>
        </p:nvCxnSpPr>
        <p:spPr>
          <a:xfrm rot="10800000">
            <a:off x="1359585"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18" name="Google Shape;3818;p76"/>
          <p:cNvCxnSpPr/>
          <p:nvPr/>
        </p:nvCxnSpPr>
        <p:spPr>
          <a:xfrm rot="10800000">
            <a:off x="7823490" y="5825871"/>
            <a:ext cx="0" cy="131429"/>
          </a:xfrm>
          <a:prstGeom prst="straightConnector1">
            <a:avLst/>
          </a:prstGeom>
          <a:noFill/>
          <a:ln cap="flat" cmpd="sng" w="19050">
            <a:solidFill>
              <a:schemeClr val="accent4"/>
            </a:solidFill>
            <a:prstDash val="solid"/>
            <a:round/>
            <a:headEnd len="sm" w="sm" type="none"/>
            <a:tailEnd len="sm" w="sm" type="none"/>
          </a:ln>
        </p:spPr>
      </p:cxnSp>
      <p:cxnSp>
        <p:nvCxnSpPr>
          <p:cNvPr id="3819" name="Google Shape;3819;p76"/>
          <p:cNvCxnSpPr/>
          <p:nvPr/>
        </p:nvCxnSpPr>
        <p:spPr>
          <a:xfrm rot="10800000">
            <a:off x="2957438"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0" name="Google Shape;3820;p76"/>
          <p:cNvCxnSpPr/>
          <p:nvPr/>
        </p:nvCxnSpPr>
        <p:spPr>
          <a:xfrm rot="10800000">
            <a:off x="2424821"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1" name="Google Shape;3821;p76"/>
          <p:cNvCxnSpPr/>
          <p:nvPr/>
        </p:nvCxnSpPr>
        <p:spPr>
          <a:xfrm rot="10800000">
            <a:off x="4022674"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2" name="Google Shape;3822;p76"/>
          <p:cNvCxnSpPr/>
          <p:nvPr/>
        </p:nvCxnSpPr>
        <p:spPr>
          <a:xfrm rot="10800000">
            <a:off x="3490056"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3" name="Google Shape;3823;p76"/>
          <p:cNvCxnSpPr/>
          <p:nvPr/>
        </p:nvCxnSpPr>
        <p:spPr>
          <a:xfrm rot="10800000">
            <a:off x="5693019"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4" name="Google Shape;3824;p76"/>
          <p:cNvCxnSpPr/>
          <p:nvPr/>
        </p:nvCxnSpPr>
        <p:spPr>
          <a:xfrm rot="10800000">
            <a:off x="5160402"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5" name="Google Shape;3825;p76"/>
          <p:cNvCxnSpPr/>
          <p:nvPr/>
        </p:nvCxnSpPr>
        <p:spPr>
          <a:xfrm rot="10800000">
            <a:off x="6758255"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6" name="Google Shape;3826;p76"/>
          <p:cNvCxnSpPr/>
          <p:nvPr/>
        </p:nvCxnSpPr>
        <p:spPr>
          <a:xfrm rot="10800000">
            <a:off x="6225637"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7" name="Google Shape;3827;p76"/>
          <p:cNvCxnSpPr/>
          <p:nvPr/>
        </p:nvCxnSpPr>
        <p:spPr>
          <a:xfrm rot="10800000">
            <a:off x="7290872"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8" name="Google Shape;3828;p76"/>
          <p:cNvCxnSpPr/>
          <p:nvPr/>
        </p:nvCxnSpPr>
        <p:spPr>
          <a:xfrm rot="10800000">
            <a:off x="8888725"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29" name="Google Shape;3829;p76"/>
          <p:cNvCxnSpPr/>
          <p:nvPr/>
        </p:nvCxnSpPr>
        <p:spPr>
          <a:xfrm rot="10800000">
            <a:off x="8356108"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30" name="Google Shape;3830;p76"/>
          <p:cNvCxnSpPr/>
          <p:nvPr/>
        </p:nvCxnSpPr>
        <p:spPr>
          <a:xfrm rot="10800000">
            <a:off x="9953961"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31" name="Google Shape;3831;p76"/>
          <p:cNvCxnSpPr/>
          <p:nvPr/>
        </p:nvCxnSpPr>
        <p:spPr>
          <a:xfrm rot="10800000">
            <a:off x="9421343" y="5825871"/>
            <a:ext cx="0" cy="131429"/>
          </a:xfrm>
          <a:prstGeom prst="straightConnector1">
            <a:avLst/>
          </a:prstGeom>
          <a:noFill/>
          <a:ln cap="flat" cmpd="sng" w="9525">
            <a:solidFill>
              <a:schemeClr val="accent4"/>
            </a:solidFill>
            <a:prstDash val="solid"/>
            <a:round/>
            <a:headEnd len="sm" w="sm" type="none"/>
            <a:tailEnd len="sm" w="sm" type="none"/>
          </a:ln>
        </p:spPr>
      </p:cxnSp>
      <p:cxnSp>
        <p:nvCxnSpPr>
          <p:cNvPr id="3832" name="Google Shape;3832;p76"/>
          <p:cNvCxnSpPr/>
          <p:nvPr/>
        </p:nvCxnSpPr>
        <p:spPr>
          <a:xfrm rot="10800000">
            <a:off x="10486577" y="5825871"/>
            <a:ext cx="0" cy="131429"/>
          </a:xfrm>
          <a:prstGeom prst="straightConnector1">
            <a:avLst/>
          </a:prstGeom>
          <a:noFill/>
          <a:ln cap="flat" cmpd="sng" w="9525">
            <a:solidFill>
              <a:schemeClr val="accent4"/>
            </a:solidFill>
            <a:prstDash val="solid"/>
            <a:round/>
            <a:headEnd len="sm" w="sm" type="none"/>
            <a:tailEnd len="sm" w="sm" type="none"/>
          </a:ln>
        </p:spPr>
      </p:cxnSp>
      <p:sp>
        <p:nvSpPr>
          <p:cNvPr id="3833" name="Google Shape;3833;p76"/>
          <p:cNvSpPr/>
          <p:nvPr/>
        </p:nvSpPr>
        <p:spPr>
          <a:xfrm flipH="1" rot="-5400000">
            <a:off x="6691675" y="5115904"/>
            <a:ext cx="74920" cy="2091135"/>
          </a:xfrm>
          <a:prstGeom prst="rightBracket">
            <a:avLst>
              <a:gd fmla="val 8333" name="adj"/>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834" name="Google Shape;3834;p76"/>
          <p:cNvCxnSpPr/>
          <p:nvPr/>
        </p:nvCxnSpPr>
        <p:spPr>
          <a:xfrm rot="10800000">
            <a:off x="11019120" y="5825871"/>
            <a:ext cx="0" cy="131429"/>
          </a:xfrm>
          <a:prstGeom prst="straightConnector1">
            <a:avLst/>
          </a:prstGeom>
          <a:noFill/>
          <a:ln cap="flat" cmpd="sng" w="9525">
            <a:solidFill>
              <a:schemeClr val="accent4"/>
            </a:solidFill>
            <a:prstDash val="solid"/>
            <a:round/>
            <a:headEnd len="sm" w="sm" type="none"/>
            <a:tailEnd len="sm" w="sm" type="none"/>
          </a:ln>
        </p:spPr>
      </p:cxnSp>
      <p:sp>
        <p:nvSpPr>
          <p:cNvPr id="3835" name="Google Shape;3835;p76"/>
          <p:cNvSpPr/>
          <p:nvPr/>
        </p:nvSpPr>
        <p:spPr>
          <a:xfrm flipH="1" rot="-5400000">
            <a:off x="9919312" y="5115904"/>
            <a:ext cx="74920" cy="2091135"/>
          </a:xfrm>
          <a:prstGeom prst="rightBracket">
            <a:avLst>
              <a:gd fmla="val 8333" name="adj"/>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36" name="Google Shape;3836;p76"/>
          <p:cNvSpPr/>
          <p:nvPr/>
        </p:nvSpPr>
        <p:spPr>
          <a:xfrm flipH="1" rot="-5400000">
            <a:off x="8317630" y="5638688"/>
            <a:ext cx="74920" cy="1045568"/>
          </a:xfrm>
          <a:prstGeom prst="rightBracket">
            <a:avLst>
              <a:gd fmla="val 8333" name="adj"/>
            </a:avLst>
          </a:prstGeom>
          <a:noFill/>
          <a:ln cap="flat" cmpd="sng" w="12700">
            <a:solidFill>
              <a:srgbClr val="F8AF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837" name="Google Shape;3837;p76"/>
          <p:cNvSpPr txBox="1"/>
          <p:nvPr/>
        </p:nvSpPr>
        <p:spPr>
          <a:xfrm>
            <a:off x="5773915" y="6260596"/>
            <a:ext cx="1857522" cy="22981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2"/>
                </a:solidFill>
                <a:latin typeface="Arial"/>
                <a:ea typeface="Arial"/>
                <a:cs typeface="Arial"/>
                <a:sym typeface="Arial"/>
              </a:rPr>
              <a:t>lower tolerance = -4 frames</a:t>
            </a:r>
            <a:endParaRPr/>
          </a:p>
        </p:txBody>
      </p:sp>
      <p:sp>
        <p:nvSpPr>
          <p:cNvPr id="3838" name="Google Shape;3838;p76"/>
          <p:cNvSpPr txBox="1"/>
          <p:nvPr/>
        </p:nvSpPr>
        <p:spPr>
          <a:xfrm>
            <a:off x="9132390" y="6260596"/>
            <a:ext cx="1869950" cy="22981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chemeClr val="accent2"/>
                </a:solidFill>
                <a:latin typeface="Arial"/>
                <a:ea typeface="Arial"/>
                <a:cs typeface="Arial"/>
                <a:sym typeface="Arial"/>
              </a:rPr>
              <a:t>upper tolerance = +4 frames</a:t>
            </a:r>
            <a:endParaRPr/>
          </a:p>
        </p:txBody>
      </p:sp>
      <p:sp>
        <p:nvSpPr>
          <p:cNvPr id="3839" name="Google Shape;3839;p76"/>
          <p:cNvSpPr txBox="1"/>
          <p:nvPr/>
        </p:nvSpPr>
        <p:spPr>
          <a:xfrm>
            <a:off x="7558833" y="6260596"/>
            <a:ext cx="1647298" cy="22981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1050">
                <a:solidFill>
                  <a:srgbClr val="F8AF8F"/>
                </a:solidFill>
                <a:latin typeface="Arial"/>
                <a:ea typeface="Arial"/>
                <a:cs typeface="Arial"/>
                <a:sym typeface="Arial"/>
              </a:rPr>
              <a:t>error = +2 frames</a:t>
            </a:r>
            <a:endParaRPr/>
          </a:p>
        </p:txBody>
      </p:sp>
      <p:sp>
        <p:nvSpPr>
          <p:cNvPr id="3840" name="Google Shape;3840;p76"/>
          <p:cNvSpPr/>
          <p:nvPr/>
        </p:nvSpPr>
        <p:spPr>
          <a:xfrm>
            <a:off x="4995708"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41" name="Google Shape;3841;p76"/>
          <p:cNvSpPr/>
          <p:nvPr/>
        </p:nvSpPr>
        <p:spPr>
          <a:xfrm>
            <a:off x="5038683" y="5521434"/>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42" name="Google Shape;3842;p76"/>
          <p:cNvSpPr/>
          <p:nvPr/>
        </p:nvSpPr>
        <p:spPr>
          <a:xfrm>
            <a:off x="5081658" y="556286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43" name="Google Shape;3843;p76"/>
          <p:cNvSpPr txBox="1"/>
          <p:nvPr/>
        </p:nvSpPr>
        <p:spPr>
          <a:xfrm rot="3620603">
            <a:off x="4963168"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4" name="Google Shape;3844;p76"/>
          <p:cNvSpPr/>
          <p:nvPr/>
        </p:nvSpPr>
        <p:spPr>
          <a:xfrm>
            <a:off x="5503554"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45" name="Google Shape;3845;p76"/>
          <p:cNvSpPr/>
          <p:nvPr/>
        </p:nvSpPr>
        <p:spPr>
          <a:xfrm>
            <a:off x="5546529" y="5521434"/>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46" name="Google Shape;3846;p76"/>
          <p:cNvSpPr/>
          <p:nvPr/>
        </p:nvSpPr>
        <p:spPr>
          <a:xfrm>
            <a:off x="5589504" y="556286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47" name="Google Shape;3847;p76"/>
          <p:cNvSpPr txBox="1"/>
          <p:nvPr/>
        </p:nvSpPr>
        <p:spPr>
          <a:xfrm rot="3620603">
            <a:off x="5471015"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48" name="Google Shape;3848;p76"/>
          <p:cNvSpPr/>
          <p:nvPr/>
        </p:nvSpPr>
        <p:spPr>
          <a:xfrm>
            <a:off x="6048126"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49" name="Google Shape;3849;p76"/>
          <p:cNvSpPr/>
          <p:nvPr/>
        </p:nvSpPr>
        <p:spPr>
          <a:xfrm>
            <a:off x="6091101" y="5521434"/>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50" name="Google Shape;3850;p76"/>
          <p:cNvSpPr/>
          <p:nvPr/>
        </p:nvSpPr>
        <p:spPr>
          <a:xfrm>
            <a:off x="6134076" y="556286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51" name="Google Shape;3851;p76"/>
          <p:cNvSpPr txBox="1"/>
          <p:nvPr/>
        </p:nvSpPr>
        <p:spPr>
          <a:xfrm rot="3620603">
            <a:off x="6015586"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2" name="Google Shape;3852;p76"/>
          <p:cNvSpPr/>
          <p:nvPr/>
        </p:nvSpPr>
        <p:spPr>
          <a:xfrm>
            <a:off x="6588710"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53" name="Google Shape;3853;p76"/>
          <p:cNvSpPr/>
          <p:nvPr/>
        </p:nvSpPr>
        <p:spPr>
          <a:xfrm>
            <a:off x="6631686" y="5521434"/>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54" name="Google Shape;3854;p76"/>
          <p:cNvSpPr/>
          <p:nvPr/>
        </p:nvSpPr>
        <p:spPr>
          <a:xfrm>
            <a:off x="6674661" y="556286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55" name="Google Shape;3855;p76"/>
          <p:cNvSpPr txBox="1"/>
          <p:nvPr/>
        </p:nvSpPr>
        <p:spPr>
          <a:xfrm rot="3620603">
            <a:off x="6556171"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56" name="Google Shape;3856;p76"/>
          <p:cNvSpPr/>
          <p:nvPr/>
        </p:nvSpPr>
        <p:spPr>
          <a:xfrm>
            <a:off x="7110648"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57" name="Google Shape;3857;p76"/>
          <p:cNvSpPr/>
          <p:nvPr/>
        </p:nvSpPr>
        <p:spPr>
          <a:xfrm>
            <a:off x="7153623" y="5521434"/>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58" name="Google Shape;3858;p76"/>
          <p:cNvSpPr/>
          <p:nvPr/>
        </p:nvSpPr>
        <p:spPr>
          <a:xfrm>
            <a:off x="7196598" y="556286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59" name="Google Shape;3859;p76"/>
          <p:cNvSpPr txBox="1"/>
          <p:nvPr/>
        </p:nvSpPr>
        <p:spPr>
          <a:xfrm rot="3620603">
            <a:off x="7078109"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0" name="Google Shape;3860;p76"/>
          <p:cNvSpPr/>
          <p:nvPr/>
        </p:nvSpPr>
        <p:spPr>
          <a:xfrm>
            <a:off x="7631437"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61" name="Google Shape;3861;p76"/>
          <p:cNvSpPr/>
          <p:nvPr/>
        </p:nvSpPr>
        <p:spPr>
          <a:xfrm>
            <a:off x="7674412" y="5521434"/>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62" name="Google Shape;3862;p76"/>
          <p:cNvSpPr/>
          <p:nvPr/>
        </p:nvSpPr>
        <p:spPr>
          <a:xfrm>
            <a:off x="7717387" y="556286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63" name="Google Shape;3863;p76"/>
          <p:cNvSpPr txBox="1"/>
          <p:nvPr/>
        </p:nvSpPr>
        <p:spPr>
          <a:xfrm rot="3620603">
            <a:off x="7598898"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4" name="Google Shape;3864;p76"/>
          <p:cNvSpPr/>
          <p:nvPr/>
        </p:nvSpPr>
        <p:spPr>
          <a:xfrm>
            <a:off x="8159659"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65" name="Google Shape;3865;p76"/>
          <p:cNvSpPr/>
          <p:nvPr/>
        </p:nvSpPr>
        <p:spPr>
          <a:xfrm>
            <a:off x="8202634" y="5521434"/>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66" name="Google Shape;3866;p76"/>
          <p:cNvSpPr/>
          <p:nvPr/>
        </p:nvSpPr>
        <p:spPr>
          <a:xfrm>
            <a:off x="8245609" y="556286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67" name="Google Shape;3867;p76"/>
          <p:cNvSpPr txBox="1"/>
          <p:nvPr/>
        </p:nvSpPr>
        <p:spPr>
          <a:xfrm rot="3620603">
            <a:off x="8127119"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68" name="Google Shape;3868;p76"/>
          <p:cNvSpPr/>
          <p:nvPr/>
        </p:nvSpPr>
        <p:spPr>
          <a:xfrm>
            <a:off x="8696168"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69" name="Google Shape;3869;p76"/>
          <p:cNvSpPr/>
          <p:nvPr/>
        </p:nvSpPr>
        <p:spPr>
          <a:xfrm>
            <a:off x="8739143" y="5521434"/>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70" name="Google Shape;3870;p76"/>
          <p:cNvSpPr/>
          <p:nvPr/>
        </p:nvSpPr>
        <p:spPr>
          <a:xfrm>
            <a:off x="8782118" y="556286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71" name="Google Shape;3871;p76"/>
          <p:cNvSpPr txBox="1"/>
          <p:nvPr/>
        </p:nvSpPr>
        <p:spPr>
          <a:xfrm rot="3620603">
            <a:off x="8663629"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2" name="Google Shape;3872;p76"/>
          <p:cNvSpPr/>
          <p:nvPr/>
        </p:nvSpPr>
        <p:spPr>
          <a:xfrm>
            <a:off x="9234550"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73" name="Google Shape;3873;p76"/>
          <p:cNvSpPr/>
          <p:nvPr/>
        </p:nvSpPr>
        <p:spPr>
          <a:xfrm>
            <a:off x="9277525" y="5521434"/>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74" name="Google Shape;3874;p76"/>
          <p:cNvSpPr/>
          <p:nvPr/>
        </p:nvSpPr>
        <p:spPr>
          <a:xfrm>
            <a:off x="9320500" y="5562860"/>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75" name="Google Shape;3875;p76"/>
          <p:cNvSpPr txBox="1"/>
          <p:nvPr/>
        </p:nvSpPr>
        <p:spPr>
          <a:xfrm rot="3620603">
            <a:off x="9202010"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76" name="Google Shape;3876;p76"/>
          <p:cNvSpPr/>
          <p:nvPr/>
        </p:nvSpPr>
        <p:spPr>
          <a:xfrm>
            <a:off x="9781981" y="5480010"/>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77" name="Google Shape;3877;p76"/>
          <p:cNvSpPr/>
          <p:nvPr/>
        </p:nvSpPr>
        <p:spPr>
          <a:xfrm>
            <a:off x="9824956" y="5521434"/>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78" name="Google Shape;3878;p76"/>
          <p:cNvSpPr/>
          <p:nvPr/>
        </p:nvSpPr>
        <p:spPr>
          <a:xfrm>
            <a:off x="9867931" y="5562860"/>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79" name="Google Shape;3879;p76"/>
          <p:cNvSpPr txBox="1"/>
          <p:nvPr/>
        </p:nvSpPr>
        <p:spPr>
          <a:xfrm rot="3620603">
            <a:off x="9749441"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0" name="Google Shape;3880;p76"/>
          <p:cNvSpPr/>
          <p:nvPr/>
        </p:nvSpPr>
        <p:spPr>
          <a:xfrm>
            <a:off x="10308373" y="5480010"/>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81" name="Google Shape;3881;p76"/>
          <p:cNvSpPr/>
          <p:nvPr/>
        </p:nvSpPr>
        <p:spPr>
          <a:xfrm>
            <a:off x="10351348" y="5521434"/>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82" name="Google Shape;3882;p76"/>
          <p:cNvSpPr/>
          <p:nvPr/>
        </p:nvSpPr>
        <p:spPr>
          <a:xfrm>
            <a:off x="10394323" y="5562860"/>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83" name="Google Shape;3883;p76"/>
          <p:cNvSpPr txBox="1"/>
          <p:nvPr/>
        </p:nvSpPr>
        <p:spPr>
          <a:xfrm rot="3620603">
            <a:off x="10275833"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4" name="Google Shape;3884;p76"/>
          <p:cNvSpPr/>
          <p:nvPr/>
        </p:nvSpPr>
        <p:spPr>
          <a:xfrm>
            <a:off x="10845588" y="5480010"/>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85" name="Google Shape;3885;p76"/>
          <p:cNvSpPr/>
          <p:nvPr/>
        </p:nvSpPr>
        <p:spPr>
          <a:xfrm>
            <a:off x="10888564" y="5521434"/>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86" name="Google Shape;3886;p76"/>
          <p:cNvSpPr/>
          <p:nvPr/>
        </p:nvSpPr>
        <p:spPr>
          <a:xfrm>
            <a:off x="10931539" y="5562860"/>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87" name="Google Shape;3887;p76"/>
          <p:cNvSpPr txBox="1"/>
          <p:nvPr/>
        </p:nvSpPr>
        <p:spPr>
          <a:xfrm rot="3620603">
            <a:off x="10813049" y="5393080"/>
            <a:ext cx="110381" cy="18606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88" name="Google Shape;3888;p76"/>
          <p:cNvSpPr/>
          <p:nvPr/>
        </p:nvSpPr>
        <p:spPr>
          <a:xfrm>
            <a:off x="3836011" y="547002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89" name="Google Shape;3889;p76"/>
          <p:cNvSpPr/>
          <p:nvPr/>
        </p:nvSpPr>
        <p:spPr>
          <a:xfrm>
            <a:off x="3878986" y="5511452"/>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90" name="Google Shape;3890;p76"/>
          <p:cNvSpPr/>
          <p:nvPr/>
        </p:nvSpPr>
        <p:spPr>
          <a:xfrm>
            <a:off x="3921961" y="555287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91" name="Google Shape;3891;p76"/>
          <p:cNvSpPr txBox="1"/>
          <p:nvPr/>
        </p:nvSpPr>
        <p:spPr>
          <a:xfrm rot="3620603">
            <a:off x="3803878" y="5388634"/>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2" name="Google Shape;3892;p76"/>
          <p:cNvSpPr/>
          <p:nvPr/>
        </p:nvSpPr>
        <p:spPr>
          <a:xfrm>
            <a:off x="3316983" y="547002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93" name="Google Shape;3893;p76"/>
          <p:cNvSpPr/>
          <p:nvPr/>
        </p:nvSpPr>
        <p:spPr>
          <a:xfrm>
            <a:off x="3359958" y="5511452"/>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94" name="Google Shape;3894;p76"/>
          <p:cNvSpPr/>
          <p:nvPr/>
        </p:nvSpPr>
        <p:spPr>
          <a:xfrm>
            <a:off x="3402933" y="555287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95" name="Google Shape;3895;p76"/>
          <p:cNvSpPr txBox="1"/>
          <p:nvPr/>
        </p:nvSpPr>
        <p:spPr>
          <a:xfrm rot="3620603">
            <a:off x="3284850" y="5388634"/>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896" name="Google Shape;3896;p76"/>
          <p:cNvSpPr/>
          <p:nvPr/>
        </p:nvSpPr>
        <p:spPr>
          <a:xfrm>
            <a:off x="2804077" y="547002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97" name="Google Shape;3897;p76"/>
          <p:cNvSpPr/>
          <p:nvPr/>
        </p:nvSpPr>
        <p:spPr>
          <a:xfrm>
            <a:off x="2847052" y="5511452"/>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98" name="Google Shape;3898;p76"/>
          <p:cNvSpPr/>
          <p:nvPr/>
        </p:nvSpPr>
        <p:spPr>
          <a:xfrm>
            <a:off x="2890027" y="555287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899" name="Google Shape;3899;p76"/>
          <p:cNvSpPr txBox="1"/>
          <p:nvPr/>
        </p:nvSpPr>
        <p:spPr>
          <a:xfrm rot="3620603">
            <a:off x="2771944" y="5388634"/>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0" name="Google Shape;3900;p76"/>
          <p:cNvSpPr/>
          <p:nvPr/>
        </p:nvSpPr>
        <p:spPr>
          <a:xfrm>
            <a:off x="2258033" y="547002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01" name="Google Shape;3901;p76"/>
          <p:cNvSpPr/>
          <p:nvPr/>
        </p:nvSpPr>
        <p:spPr>
          <a:xfrm>
            <a:off x="2301008" y="5511452"/>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02" name="Google Shape;3902;p76"/>
          <p:cNvSpPr/>
          <p:nvPr/>
        </p:nvSpPr>
        <p:spPr>
          <a:xfrm>
            <a:off x="2343983" y="555287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03" name="Google Shape;3903;p76"/>
          <p:cNvSpPr txBox="1"/>
          <p:nvPr/>
        </p:nvSpPr>
        <p:spPr>
          <a:xfrm rot="3620603">
            <a:off x="2225900" y="5388634"/>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4" name="Google Shape;3904;p76"/>
          <p:cNvSpPr/>
          <p:nvPr/>
        </p:nvSpPr>
        <p:spPr>
          <a:xfrm>
            <a:off x="1720903" y="5470028"/>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05" name="Google Shape;3905;p76"/>
          <p:cNvSpPr/>
          <p:nvPr/>
        </p:nvSpPr>
        <p:spPr>
          <a:xfrm>
            <a:off x="1763878" y="5511452"/>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06" name="Google Shape;3906;p76"/>
          <p:cNvSpPr/>
          <p:nvPr/>
        </p:nvSpPr>
        <p:spPr>
          <a:xfrm>
            <a:off x="1806853" y="555287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07" name="Google Shape;3907;p76"/>
          <p:cNvSpPr txBox="1"/>
          <p:nvPr/>
        </p:nvSpPr>
        <p:spPr>
          <a:xfrm rot="3620603">
            <a:off x="1688770" y="5388634"/>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908" name="Google Shape;3908;p76"/>
          <p:cNvSpPr/>
          <p:nvPr/>
        </p:nvSpPr>
        <p:spPr>
          <a:xfrm>
            <a:off x="1199423" y="5470028"/>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09" name="Google Shape;3909;p76"/>
          <p:cNvSpPr/>
          <p:nvPr/>
        </p:nvSpPr>
        <p:spPr>
          <a:xfrm>
            <a:off x="1242399" y="5511452"/>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10" name="Google Shape;3910;p76"/>
          <p:cNvSpPr/>
          <p:nvPr/>
        </p:nvSpPr>
        <p:spPr>
          <a:xfrm>
            <a:off x="1285374" y="5552878"/>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11" name="Google Shape;3911;p76"/>
          <p:cNvSpPr txBox="1"/>
          <p:nvPr/>
        </p:nvSpPr>
        <p:spPr>
          <a:xfrm rot="3620603">
            <a:off x="1167291" y="5388634"/>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912" name="Google Shape;3912;p76"/>
          <p:cNvSpPr/>
          <p:nvPr/>
        </p:nvSpPr>
        <p:spPr>
          <a:xfrm>
            <a:off x="662164" y="5470028"/>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13" name="Google Shape;3913;p76"/>
          <p:cNvSpPr/>
          <p:nvPr/>
        </p:nvSpPr>
        <p:spPr>
          <a:xfrm>
            <a:off x="705139" y="5511452"/>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14" name="Google Shape;3914;p76"/>
          <p:cNvSpPr/>
          <p:nvPr/>
        </p:nvSpPr>
        <p:spPr>
          <a:xfrm>
            <a:off x="748115" y="5552878"/>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15" name="Google Shape;3915;p76"/>
          <p:cNvSpPr txBox="1"/>
          <p:nvPr/>
        </p:nvSpPr>
        <p:spPr>
          <a:xfrm rot="3620603">
            <a:off x="630031" y="5388634"/>
            <a:ext cx="115550" cy="19478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cxnSp>
        <p:nvCxnSpPr>
          <p:cNvPr id="3916" name="Google Shape;3916;p76"/>
          <p:cNvCxnSpPr/>
          <p:nvPr/>
        </p:nvCxnSpPr>
        <p:spPr>
          <a:xfrm>
            <a:off x="8517942" y="4925242"/>
            <a:ext cx="16097" cy="182601"/>
          </a:xfrm>
          <a:prstGeom prst="straightConnector1">
            <a:avLst/>
          </a:prstGeom>
          <a:noFill/>
          <a:ln cap="flat" cmpd="sng" w="9525">
            <a:solidFill>
              <a:schemeClr val="dk1"/>
            </a:solidFill>
            <a:prstDash val="solid"/>
            <a:round/>
            <a:headEnd len="sm" w="sm" type="none"/>
            <a:tailEnd len="med" w="med" type="triangle"/>
          </a:ln>
        </p:spPr>
      </p:cxnSp>
      <p:sp>
        <p:nvSpPr>
          <p:cNvPr id="3917" name="Google Shape;3917;p76"/>
          <p:cNvSpPr txBox="1"/>
          <p:nvPr/>
        </p:nvSpPr>
        <p:spPr>
          <a:xfrm>
            <a:off x="7549894" y="4562902"/>
            <a:ext cx="1183935" cy="36233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set contains 20 relevant frames</a:t>
            </a:r>
            <a:endParaRPr/>
          </a:p>
        </p:txBody>
      </p:sp>
      <p:cxnSp>
        <p:nvCxnSpPr>
          <p:cNvPr id="3918" name="Google Shape;3918;p76"/>
          <p:cNvCxnSpPr/>
          <p:nvPr/>
        </p:nvCxnSpPr>
        <p:spPr>
          <a:xfrm flipH="1">
            <a:off x="8055962" y="4941889"/>
            <a:ext cx="52604" cy="165953"/>
          </a:xfrm>
          <a:prstGeom prst="straightConnector1">
            <a:avLst/>
          </a:prstGeom>
          <a:noFill/>
          <a:ln cap="flat" cmpd="sng" w="9525">
            <a:solidFill>
              <a:schemeClr val="dk1"/>
            </a:solidFill>
            <a:prstDash val="solid"/>
            <a:round/>
            <a:headEnd len="sm" w="sm" type="none"/>
            <a:tailEnd len="med" w="med" type="triangle"/>
          </a:ln>
        </p:spPr>
      </p:cxnSp>
      <p:cxnSp>
        <p:nvCxnSpPr>
          <p:cNvPr id="3919" name="Google Shape;3919;p76"/>
          <p:cNvCxnSpPr/>
          <p:nvPr/>
        </p:nvCxnSpPr>
        <p:spPr>
          <a:xfrm flipH="1">
            <a:off x="7637990" y="4932014"/>
            <a:ext cx="158567" cy="175828"/>
          </a:xfrm>
          <a:prstGeom prst="straightConnector1">
            <a:avLst/>
          </a:prstGeom>
          <a:noFill/>
          <a:ln cap="flat" cmpd="sng" w="9525">
            <a:solidFill>
              <a:schemeClr val="dk1"/>
            </a:solidFill>
            <a:prstDash val="solid"/>
            <a:round/>
            <a:headEnd len="sm" w="sm" type="none"/>
            <a:tailEnd len="med" w="med" type="triangle"/>
          </a:ln>
        </p:spPr>
      </p:cxnSp>
      <p:cxnSp>
        <p:nvCxnSpPr>
          <p:cNvPr id="3920" name="Google Shape;3920;p76"/>
          <p:cNvCxnSpPr/>
          <p:nvPr/>
        </p:nvCxnSpPr>
        <p:spPr>
          <a:xfrm>
            <a:off x="5806265" y="4951788"/>
            <a:ext cx="95052" cy="146100"/>
          </a:xfrm>
          <a:prstGeom prst="straightConnector1">
            <a:avLst/>
          </a:prstGeom>
          <a:noFill/>
          <a:ln cap="flat" cmpd="sng" w="9525">
            <a:solidFill>
              <a:schemeClr val="dk1"/>
            </a:solidFill>
            <a:prstDash val="solid"/>
            <a:round/>
            <a:headEnd len="sm" w="sm" type="none"/>
            <a:tailEnd len="med" w="med" type="triangle"/>
          </a:ln>
        </p:spPr>
      </p:cxnSp>
      <p:sp>
        <p:nvSpPr>
          <p:cNvPr id="3921" name="Google Shape;3921;p76"/>
          <p:cNvSpPr txBox="1"/>
          <p:nvPr/>
        </p:nvSpPr>
        <p:spPr>
          <a:xfrm>
            <a:off x="5182989" y="4604950"/>
            <a:ext cx="1183935" cy="36233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set contains 17 relevant frames</a:t>
            </a:r>
            <a:endParaRPr/>
          </a:p>
        </p:txBody>
      </p:sp>
      <p:cxnSp>
        <p:nvCxnSpPr>
          <p:cNvPr id="3922" name="Google Shape;3922;p76"/>
          <p:cNvCxnSpPr/>
          <p:nvPr/>
        </p:nvCxnSpPr>
        <p:spPr>
          <a:xfrm flipH="1">
            <a:off x="9675006" y="4923425"/>
            <a:ext cx="47726" cy="190103"/>
          </a:xfrm>
          <a:prstGeom prst="straightConnector1">
            <a:avLst/>
          </a:prstGeom>
          <a:noFill/>
          <a:ln cap="flat" cmpd="sng" w="9525">
            <a:solidFill>
              <a:schemeClr val="dk1"/>
            </a:solidFill>
            <a:prstDash val="solid"/>
            <a:round/>
            <a:headEnd len="sm" w="sm" type="none"/>
            <a:tailEnd len="med" w="med" type="triangle"/>
          </a:ln>
        </p:spPr>
      </p:cxnSp>
      <p:sp>
        <p:nvSpPr>
          <p:cNvPr id="3923" name="Google Shape;3923;p76"/>
          <p:cNvSpPr txBox="1"/>
          <p:nvPr/>
        </p:nvSpPr>
        <p:spPr>
          <a:xfrm>
            <a:off x="9108470" y="4559606"/>
            <a:ext cx="1183935" cy="36233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set contains 18 relevant frames</a:t>
            </a:r>
            <a:endParaRPr/>
          </a:p>
        </p:txBody>
      </p:sp>
      <p:sp>
        <p:nvSpPr>
          <p:cNvPr id="3924" name="Google Shape;3924;p76"/>
          <p:cNvSpPr txBox="1"/>
          <p:nvPr/>
        </p:nvSpPr>
        <p:spPr>
          <a:xfrm>
            <a:off x="11572160" y="5768178"/>
            <a:ext cx="328909" cy="217684"/>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t</a:t>
            </a:r>
            <a:endParaRPr/>
          </a:p>
        </p:txBody>
      </p:sp>
      <p:sp>
        <p:nvSpPr>
          <p:cNvPr id="3925" name="Google Shape;3925;p76"/>
          <p:cNvSpPr txBox="1"/>
          <p:nvPr/>
        </p:nvSpPr>
        <p:spPr>
          <a:xfrm>
            <a:off x="3340875"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5</a:t>
            </a:r>
            <a:endParaRPr/>
          </a:p>
        </p:txBody>
      </p:sp>
      <p:sp>
        <p:nvSpPr>
          <p:cNvPr id="3926" name="Google Shape;3926;p76"/>
          <p:cNvSpPr txBox="1"/>
          <p:nvPr/>
        </p:nvSpPr>
        <p:spPr>
          <a:xfrm>
            <a:off x="5010578"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15</a:t>
            </a:r>
            <a:endParaRPr/>
          </a:p>
        </p:txBody>
      </p:sp>
      <p:sp>
        <p:nvSpPr>
          <p:cNvPr id="3927" name="Google Shape;3927;p76"/>
          <p:cNvSpPr txBox="1"/>
          <p:nvPr/>
        </p:nvSpPr>
        <p:spPr>
          <a:xfrm>
            <a:off x="10336753"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25</a:t>
            </a:r>
            <a:endParaRPr/>
          </a:p>
        </p:txBody>
      </p:sp>
      <p:sp>
        <p:nvSpPr>
          <p:cNvPr id="3928" name="Google Shape;3928;p76"/>
          <p:cNvSpPr txBox="1"/>
          <p:nvPr/>
        </p:nvSpPr>
        <p:spPr>
          <a:xfrm>
            <a:off x="7671896"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20</a:t>
            </a:r>
            <a:endParaRPr/>
          </a:p>
        </p:txBody>
      </p:sp>
      <p:sp>
        <p:nvSpPr>
          <p:cNvPr id="3929" name="Google Shape;3929;p76"/>
          <p:cNvSpPr txBox="1"/>
          <p:nvPr/>
        </p:nvSpPr>
        <p:spPr>
          <a:xfrm>
            <a:off x="7141049"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19</a:t>
            </a:r>
            <a:endParaRPr/>
          </a:p>
        </p:txBody>
      </p:sp>
      <p:sp>
        <p:nvSpPr>
          <p:cNvPr id="3930" name="Google Shape;3930;p76"/>
          <p:cNvSpPr txBox="1"/>
          <p:nvPr/>
        </p:nvSpPr>
        <p:spPr>
          <a:xfrm>
            <a:off x="6575979"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18</a:t>
            </a:r>
            <a:endParaRPr/>
          </a:p>
        </p:txBody>
      </p:sp>
      <p:sp>
        <p:nvSpPr>
          <p:cNvPr id="3931" name="Google Shape;3931;p76"/>
          <p:cNvSpPr txBox="1"/>
          <p:nvPr/>
        </p:nvSpPr>
        <p:spPr>
          <a:xfrm>
            <a:off x="6075813"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17</a:t>
            </a:r>
            <a:endParaRPr/>
          </a:p>
        </p:txBody>
      </p:sp>
      <p:sp>
        <p:nvSpPr>
          <p:cNvPr id="3932" name="Google Shape;3932;p76"/>
          <p:cNvSpPr txBox="1"/>
          <p:nvPr/>
        </p:nvSpPr>
        <p:spPr>
          <a:xfrm>
            <a:off x="5533741"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16</a:t>
            </a:r>
            <a:endParaRPr/>
          </a:p>
        </p:txBody>
      </p:sp>
      <p:sp>
        <p:nvSpPr>
          <p:cNvPr id="3933" name="Google Shape;3933;p76"/>
          <p:cNvSpPr txBox="1"/>
          <p:nvPr/>
        </p:nvSpPr>
        <p:spPr>
          <a:xfrm>
            <a:off x="8202634"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21</a:t>
            </a:r>
            <a:endParaRPr/>
          </a:p>
        </p:txBody>
      </p:sp>
      <p:sp>
        <p:nvSpPr>
          <p:cNvPr id="3934" name="Google Shape;3934;p76"/>
          <p:cNvSpPr txBox="1"/>
          <p:nvPr/>
        </p:nvSpPr>
        <p:spPr>
          <a:xfrm>
            <a:off x="8755429"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22</a:t>
            </a:r>
            <a:endParaRPr/>
          </a:p>
        </p:txBody>
      </p:sp>
      <p:sp>
        <p:nvSpPr>
          <p:cNvPr id="3935" name="Google Shape;3935;p76"/>
          <p:cNvSpPr txBox="1"/>
          <p:nvPr/>
        </p:nvSpPr>
        <p:spPr>
          <a:xfrm>
            <a:off x="9267381"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23</a:t>
            </a:r>
            <a:endParaRPr/>
          </a:p>
        </p:txBody>
      </p:sp>
      <p:sp>
        <p:nvSpPr>
          <p:cNvPr id="3936" name="Google Shape;3936;p76"/>
          <p:cNvSpPr txBox="1"/>
          <p:nvPr/>
        </p:nvSpPr>
        <p:spPr>
          <a:xfrm>
            <a:off x="9804137" y="5931412"/>
            <a:ext cx="299646" cy="195186"/>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24</a:t>
            </a:r>
            <a:endParaRPr/>
          </a:p>
        </p:txBody>
      </p:sp>
      <p:sp>
        <p:nvSpPr>
          <p:cNvPr id="3937" name="Google Shape;3937;p76"/>
          <p:cNvSpPr txBox="1"/>
          <p:nvPr/>
        </p:nvSpPr>
        <p:spPr>
          <a:xfrm>
            <a:off x="692391" y="5931412"/>
            <a:ext cx="299644" cy="18501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GB" sz="900">
                <a:solidFill>
                  <a:schemeClr val="accent5"/>
                </a:solidFill>
                <a:latin typeface="Arial"/>
                <a:ea typeface="Arial"/>
                <a:cs typeface="Arial"/>
                <a:sym typeface="Arial"/>
              </a:rPr>
              <a:t>0</a:t>
            </a:r>
            <a:endParaRPr/>
          </a:p>
        </p:txBody>
      </p:sp>
      <p:sp>
        <p:nvSpPr>
          <p:cNvPr id="3938" name="Google Shape;3938;p76"/>
          <p:cNvSpPr/>
          <p:nvPr/>
        </p:nvSpPr>
        <p:spPr>
          <a:xfrm>
            <a:off x="6167040"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39" name="Google Shape;3939;p76"/>
          <p:cNvSpPr/>
          <p:nvPr/>
        </p:nvSpPr>
        <p:spPr>
          <a:xfrm>
            <a:off x="6703744"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0" name="Google Shape;3940;p76"/>
          <p:cNvSpPr/>
          <p:nvPr/>
        </p:nvSpPr>
        <p:spPr>
          <a:xfrm>
            <a:off x="7228726"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1" name="Google Shape;3941;p76"/>
          <p:cNvSpPr/>
          <p:nvPr/>
        </p:nvSpPr>
        <p:spPr>
          <a:xfrm>
            <a:off x="7750538"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2" name="Google Shape;3942;p76"/>
          <p:cNvSpPr/>
          <p:nvPr/>
        </p:nvSpPr>
        <p:spPr>
          <a:xfrm>
            <a:off x="8283760"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3" name="Google Shape;3943;p76"/>
          <p:cNvSpPr/>
          <p:nvPr/>
        </p:nvSpPr>
        <p:spPr>
          <a:xfrm>
            <a:off x="8818115"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4" name="Google Shape;3944;p76"/>
          <p:cNvSpPr/>
          <p:nvPr/>
        </p:nvSpPr>
        <p:spPr>
          <a:xfrm>
            <a:off x="9362423"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5" name="Google Shape;3945;p76"/>
          <p:cNvSpPr/>
          <p:nvPr/>
        </p:nvSpPr>
        <p:spPr>
          <a:xfrm>
            <a:off x="9905388"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6" name="Google Shape;3946;p76"/>
          <p:cNvSpPr/>
          <p:nvPr/>
        </p:nvSpPr>
        <p:spPr>
          <a:xfrm>
            <a:off x="10431079"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7" name="Google Shape;3947;p76"/>
          <p:cNvSpPr/>
          <p:nvPr/>
        </p:nvSpPr>
        <p:spPr>
          <a:xfrm>
            <a:off x="10971552"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8" name="Google Shape;3948;p76"/>
          <p:cNvSpPr/>
          <p:nvPr/>
        </p:nvSpPr>
        <p:spPr>
          <a:xfrm>
            <a:off x="5622646" y="5619219"/>
            <a:ext cx="104557" cy="106286"/>
          </a:xfrm>
          <a:prstGeom prst="ellipse">
            <a:avLst/>
          </a:prstGeom>
          <a:no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49" name="Google Shape;3949;p76"/>
          <p:cNvSpPr txBox="1"/>
          <p:nvPr/>
        </p:nvSpPr>
        <p:spPr>
          <a:xfrm>
            <a:off x="4439418" y="5480010"/>
            <a:ext cx="194264" cy="2599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0" name="Google Shape;3950;p76"/>
          <p:cNvSpPr txBox="1"/>
          <p:nvPr/>
        </p:nvSpPr>
        <p:spPr>
          <a:xfrm>
            <a:off x="4439418" y="5889103"/>
            <a:ext cx="194264" cy="2599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3951" name="Google Shape;3951;p76"/>
          <p:cNvSpPr/>
          <p:nvPr/>
        </p:nvSpPr>
        <p:spPr>
          <a:xfrm>
            <a:off x="4803129" y="2743729"/>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2" name="Google Shape;3952;p76"/>
          <p:cNvSpPr/>
          <p:nvPr/>
        </p:nvSpPr>
        <p:spPr>
          <a:xfrm>
            <a:off x="4846104" y="2785153"/>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3" name="Google Shape;3953;p76"/>
          <p:cNvSpPr/>
          <p:nvPr/>
        </p:nvSpPr>
        <p:spPr>
          <a:xfrm>
            <a:off x="4889079" y="2826578"/>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4" name="Google Shape;3954;p76"/>
          <p:cNvSpPr/>
          <p:nvPr/>
        </p:nvSpPr>
        <p:spPr>
          <a:xfrm>
            <a:off x="5310975" y="2743729"/>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5" name="Google Shape;3955;p76"/>
          <p:cNvSpPr/>
          <p:nvPr/>
        </p:nvSpPr>
        <p:spPr>
          <a:xfrm>
            <a:off x="5353950" y="2785153"/>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6" name="Google Shape;3956;p76"/>
          <p:cNvSpPr/>
          <p:nvPr/>
        </p:nvSpPr>
        <p:spPr>
          <a:xfrm>
            <a:off x="5396925" y="2826578"/>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7" name="Google Shape;3957;p76"/>
          <p:cNvSpPr/>
          <p:nvPr/>
        </p:nvSpPr>
        <p:spPr>
          <a:xfrm>
            <a:off x="5855547" y="2743729"/>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8" name="Google Shape;3958;p76"/>
          <p:cNvSpPr/>
          <p:nvPr/>
        </p:nvSpPr>
        <p:spPr>
          <a:xfrm>
            <a:off x="5898522" y="2785153"/>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9" name="Google Shape;3959;p76"/>
          <p:cNvSpPr/>
          <p:nvPr/>
        </p:nvSpPr>
        <p:spPr>
          <a:xfrm>
            <a:off x="5941497" y="2826578"/>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0" name="Google Shape;3960;p76"/>
          <p:cNvSpPr/>
          <p:nvPr/>
        </p:nvSpPr>
        <p:spPr>
          <a:xfrm>
            <a:off x="6396131" y="2743729"/>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1" name="Google Shape;3961;p76"/>
          <p:cNvSpPr/>
          <p:nvPr/>
        </p:nvSpPr>
        <p:spPr>
          <a:xfrm>
            <a:off x="6439107" y="2785153"/>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2" name="Google Shape;3962;p76"/>
          <p:cNvSpPr/>
          <p:nvPr/>
        </p:nvSpPr>
        <p:spPr>
          <a:xfrm>
            <a:off x="6482082" y="2826578"/>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3" name="Google Shape;3963;p76"/>
          <p:cNvSpPr/>
          <p:nvPr/>
        </p:nvSpPr>
        <p:spPr>
          <a:xfrm>
            <a:off x="6918069" y="2743729"/>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4" name="Google Shape;3964;p76"/>
          <p:cNvSpPr/>
          <p:nvPr/>
        </p:nvSpPr>
        <p:spPr>
          <a:xfrm>
            <a:off x="6961044" y="2785153"/>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5" name="Google Shape;3965;p76"/>
          <p:cNvSpPr/>
          <p:nvPr/>
        </p:nvSpPr>
        <p:spPr>
          <a:xfrm>
            <a:off x="7004019" y="2826578"/>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6" name="Google Shape;3966;p76"/>
          <p:cNvSpPr/>
          <p:nvPr/>
        </p:nvSpPr>
        <p:spPr>
          <a:xfrm>
            <a:off x="7438858" y="2743729"/>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7" name="Google Shape;3967;p76"/>
          <p:cNvSpPr/>
          <p:nvPr/>
        </p:nvSpPr>
        <p:spPr>
          <a:xfrm>
            <a:off x="7481833" y="2785153"/>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8" name="Google Shape;3968;p76"/>
          <p:cNvSpPr/>
          <p:nvPr/>
        </p:nvSpPr>
        <p:spPr>
          <a:xfrm>
            <a:off x="7524808" y="2826578"/>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9" name="Google Shape;3969;p76"/>
          <p:cNvSpPr/>
          <p:nvPr/>
        </p:nvSpPr>
        <p:spPr>
          <a:xfrm>
            <a:off x="7967080" y="2743729"/>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0" name="Google Shape;3970;p76"/>
          <p:cNvSpPr/>
          <p:nvPr/>
        </p:nvSpPr>
        <p:spPr>
          <a:xfrm>
            <a:off x="8010055" y="2785153"/>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1" name="Google Shape;3971;p76"/>
          <p:cNvSpPr/>
          <p:nvPr/>
        </p:nvSpPr>
        <p:spPr>
          <a:xfrm>
            <a:off x="8053030" y="2826578"/>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2" name="Google Shape;3972;p76"/>
          <p:cNvSpPr/>
          <p:nvPr/>
        </p:nvSpPr>
        <p:spPr>
          <a:xfrm>
            <a:off x="8503589" y="2743729"/>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3" name="Google Shape;3973;p76"/>
          <p:cNvSpPr/>
          <p:nvPr/>
        </p:nvSpPr>
        <p:spPr>
          <a:xfrm>
            <a:off x="8546564" y="2785153"/>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4" name="Google Shape;3974;p76"/>
          <p:cNvSpPr/>
          <p:nvPr/>
        </p:nvSpPr>
        <p:spPr>
          <a:xfrm>
            <a:off x="8589539" y="2826578"/>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5" name="Google Shape;3975;p76"/>
          <p:cNvSpPr/>
          <p:nvPr/>
        </p:nvSpPr>
        <p:spPr>
          <a:xfrm>
            <a:off x="9041971" y="2743729"/>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6" name="Google Shape;3976;p76"/>
          <p:cNvSpPr/>
          <p:nvPr/>
        </p:nvSpPr>
        <p:spPr>
          <a:xfrm>
            <a:off x="9084946" y="2785153"/>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7" name="Google Shape;3977;p76"/>
          <p:cNvSpPr/>
          <p:nvPr/>
        </p:nvSpPr>
        <p:spPr>
          <a:xfrm>
            <a:off x="9127921" y="2826578"/>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8" name="Google Shape;3978;p76"/>
          <p:cNvSpPr/>
          <p:nvPr/>
        </p:nvSpPr>
        <p:spPr>
          <a:xfrm>
            <a:off x="9589402" y="2743729"/>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9" name="Google Shape;3979;p76"/>
          <p:cNvSpPr/>
          <p:nvPr/>
        </p:nvSpPr>
        <p:spPr>
          <a:xfrm>
            <a:off x="9632377" y="2785153"/>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0" name="Google Shape;3980;p76"/>
          <p:cNvSpPr/>
          <p:nvPr/>
        </p:nvSpPr>
        <p:spPr>
          <a:xfrm>
            <a:off x="9675352" y="2826578"/>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1" name="Google Shape;3981;p76"/>
          <p:cNvSpPr/>
          <p:nvPr/>
        </p:nvSpPr>
        <p:spPr>
          <a:xfrm>
            <a:off x="10115794" y="2743729"/>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2" name="Google Shape;3982;p76"/>
          <p:cNvSpPr/>
          <p:nvPr/>
        </p:nvSpPr>
        <p:spPr>
          <a:xfrm>
            <a:off x="10158769" y="2785153"/>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3" name="Google Shape;3983;p76"/>
          <p:cNvSpPr/>
          <p:nvPr/>
        </p:nvSpPr>
        <p:spPr>
          <a:xfrm>
            <a:off x="10201744" y="2826578"/>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4" name="Google Shape;3984;p76"/>
          <p:cNvSpPr/>
          <p:nvPr/>
        </p:nvSpPr>
        <p:spPr>
          <a:xfrm>
            <a:off x="10653009" y="2743729"/>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5" name="Google Shape;3985;p76"/>
          <p:cNvSpPr/>
          <p:nvPr/>
        </p:nvSpPr>
        <p:spPr>
          <a:xfrm>
            <a:off x="10695985" y="2785153"/>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6" name="Google Shape;3986;p76"/>
          <p:cNvSpPr/>
          <p:nvPr/>
        </p:nvSpPr>
        <p:spPr>
          <a:xfrm>
            <a:off x="10738960" y="2826578"/>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7" name="Google Shape;3987;p76"/>
          <p:cNvSpPr/>
          <p:nvPr/>
        </p:nvSpPr>
        <p:spPr>
          <a:xfrm>
            <a:off x="3643432" y="2733747"/>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8" name="Google Shape;3988;p76"/>
          <p:cNvSpPr/>
          <p:nvPr/>
        </p:nvSpPr>
        <p:spPr>
          <a:xfrm>
            <a:off x="3686407" y="2775171"/>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9" name="Google Shape;3989;p76"/>
          <p:cNvSpPr/>
          <p:nvPr/>
        </p:nvSpPr>
        <p:spPr>
          <a:xfrm>
            <a:off x="3729382" y="2816596"/>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0" name="Google Shape;3990;p76"/>
          <p:cNvSpPr/>
          <p:nvPr/>
        </p:nvSpPr>
        <p:spPr>
          <a:xfrm>
            <a:off x="3124404" y="2733747"/>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1" name="Google Shape;3991;p76"/>
          <p:cNvSpPr/>
          <p:nvPr/>
        </p:nvSpPr>
        <p:spPr>
          <a:xfrm>
            <a:off x="3167379" y="2775171"/>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2" name="Google Shape;3992;p76"/>
          <p:cNvSpPr/>
          <p:nvPr/>
        </p:nvSpPr>
        <p:spPr>
          <a:xfrm>
            <a:off x="3210354" y="2816596"/>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3" name="Google Shape;3993;p76"/>
          <p:cNvSpPr/>
          <p:nvPr/>
        </p:nvSpPr>
        <p:spPr>
          <a:xfrm>
            <a:off x="2611498" y="2733747"/>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4" name="Google Shape;3994;p76"/>
          <p:cNvSpPr/>
          <p:nvPr/>
        </p:nvSpPr>
        <p:spPr>
          <a:xfrm>
            <a:off x="2654473" y="2775171"/>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5" name="Google Shape;3995;p76"/>
          <p:cNvSpPr/>
          <p:nvPr/>
        </p:nvSpPr>
        <p:spPr>
          <a:xfrm>
            <a:off x="2697448" y="2816596"/>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6" name="Google Shape;3996;p76"/>
          <p:cNvSpPr/>
          <p:nvPr/>
        </p:nvSpPr>
        <p:spPr>
          <a:xfrm>
            <a:off x="2065454" y="2733747"/>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7" name="Google Shape;3997;p76"/>
          <p:cNvSpPr/>
          <p:nvPr/>
        </p:nvSpPr>
        <p:spPr>
          <a:xfrm>
            <a:off x="2108429" y="2775171"/>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8" name="Google Shape;3998;p76"/>
          <p:cNvSpPr/>
          <p:nvPr/>
        </p:nvSpPr>
        <p:spPr>
          <a:xfrm>
            <a:off x="2151404" y="2816596"/>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9" name="Google Shape;3999;p76"/>
          <p:cNvSpPr/>
          <p:nvPr/>
        </p:nvSpPr>
        <p:spPr>
          <a:xfrm>
            <a:off x="1528324" y="2733747"/>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0" name="Google Shape;4000;p76"/>
          <p:cNvSpPr/>
          <p:nvPr/>
        </p:nvSpPr>
        <p:spPr>
          <a:xfrm>
            <a:off x="1571299" y="2775171"/>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1" name="Google Shape;4001;p76"/>
          <p:cNvSpPr/>
          <p:nvPr/>
        </p:nvSpPr>
        <p:spPr>
          <a:xfrm>
            <a:off x="1614274" y="2816596"/>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2" name="Google Shape;4002;p76"/>
          <p:cNvSpPr/>
          <p:nvPr/>
        </p:nvSpPr>
        <p:spPr>
          <a:xfrm>
            <a:off x="1006844" y="2733747"/>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3" name="Google Shape;4003;p76"/>
          <p:cNvSpPr/>
          <p:nvPr/>
        </p:nvSpPr>
        <p:spPr>
          <a:xfrm>
            <a:off x="1049820" y="2775171"/>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4" name="Google Shape;4004;p76"/>
          <p:cNvSpPr/>
          <p:nvPr/>
        </p:nvSpPr>
        <p:spPr>
          <a:xfrm>
            <a:off x="1092795" y="2816596"/>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5" name="Google Shape;4005;p76"/>
          <p:cNvSpPr/>
          <p:nvPr/>
        </p:nvSpPr>
        <p:spPr>
          <a:xfrm>
            <a:off x="469585" y="2733747"/>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6" name="Google Shape;4006;p76"/>
          <p:cNvSpPr/>
          <p:nvPr/>
        </p:nvSpPr>
        <p:spPr>
          <a:xfrm>
            <a:off x="512560" y="2775171"/>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7" name="Google Shape;4007;p76"/>
          <p:cNvSpPr/>
          <p:nvPr/>
        </p:nvSpPr>
        <p:spPr>
          <a:xfrm>
            <a:off x="555536" y="2816596"/>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8" name="Google Shape;4008;p76"/>
          <p:cNvSpPr txBox="1"/>
          <p:nvPr/>
        </p:nvSpPr>
        <p:spPr>
          <a:xfrm>
            <a:off x="4246839" y="2798221"/>
            <a:ext cx="194264" cy="2599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
        <p:nvSpPr>
          <p:cNvPr id="4009" name="Google Shape;4009;p76"/>
          <p:cNvSpPr/>
          <p:nvPr/>
        </p:nvSpPr>
        <p:spPr>
          <a:xfrm>
            <a:off x="4815594" y="5136872"/>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0" name="Google Shape;4010;p76"/>
          <p:cNvSpPr/>
          <p:nvPr/>
        </p:nvSpPr>
        <p:spPr>
          <a:xfrm>
            <a:off x="4858569" y="517829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1" name="Google Shape;4011;p76"/>
          <p:cNvSpPr/>
          <p:nvPr/>
        </p:nvSpPr>
        <p:spPr>
          <a:xfrm>
            <a:off x="4901544" y="5219722"/>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2" name="Google Shape;4012;p76"/>
          <p:cNvSpPr/>
          <p:nvPr/>
        </p:nvSpPr>
        <p:spPr>
          <a:xfrm>
            <a:off x="5323440" y="5136872"/>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3" name="Google Shape;4013;p76"/>
          <p:cNvSpPr/>
          <p:nvPr/>
        </p:nvSpPr>
        <p:spPr>
          <a:xfrm>
            <a:off x="5366415" y="517829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4" name="Google Shape;4014;p76"/>
          <p:cNvSpPr/>
          <p:nvPr/>
        </p:nvSpPr>
        <p:spPr>
          <a:xfrm>
            <a:off x="5409390" y="5219722"/>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5" name="Google Shape;4015;p76"/>
          <p:cNvSpPr/>
          <p:nvPr/>
        </p:nvSpPr>
        <p:spPr>
          <a:xfrm>
            <a:off x="5868012" y="5136872"/>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6" name="Google Shape;4016;p76"/>
          <p:cNvSpPr/>
          <p:nvPr/>
        </p:nvSpPr>
        <p:spPr>
          <a:xfrm>
            <a:off x="5910987" y="517829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7" name="Google Shape;4017;p76"/>
          <p:cNvSpPr/>
          <p:nvPr/>
        </p:nvSpPr>
        <p:spPr>
          <a:xfrm>
            <a:off x="5953962" y="5219722"/>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8" name="Google Shape;4018;p76"/>
          <p:cNvSpPr/>
          <p:nvPr/>
        </p:nvSpPr>
        <p:spPr>
          <a:xfrm>
            <a:off x="6408596" y="5136872"/>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9" name="Google Shape;4019;p76"/>
          <p:cNvSpPr/>
          <p:nvPr/>
        </p:nvSpPr>
        <p:spPr>
          <a:xfrm>
            <a:off x="6451572" y="5178296"/>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0" name="Google Shape;4020;p76"/>
          <p:cNvSpPr/>
          <p:nvPr/>
        </p:nvSpPr>
        <p:spPr>
          <a:xfrm>
            <a:off x="6494547" y="521972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1" name="Google Shape;4021;p76"/>
          <p:cNvSpPr/>
          <p:nvPr/>
        </p:nvSpPr>
        <p:spPr>
          <a:xfrm>
            <a:off x="6930534" y="5136872"/>
            <a:ext cx="172058" cy="213201"/>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2" name="Google Shape;4022;p76"/>
          <p:cNvSpPr/>
          <p:nvPr/>
        </p:nvSpPr>
        <p:spPr>
          <a:xfrm>
            <a:off x="6973509" y="517829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3" name="Google Shape;4023;p76"/>
          <p:cNvSpPr/>
          <p:nvPr/>
        </p:nvSpPr>
        <p:spPr>
          <a:xfrm>
            <a:off x="7016484" y="521972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4" name="Google Shape;4024;p76"/>
          <p:cNvSpPr/>
          <p:nvPr/>
        </p:nvSpPr>
        <p:spPr>
          <a:xfrm>
            <a:off x="7451323" y="513687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5" name="Google Shape;4025;p76"/>
          <p:cNvSpPr/>
          <p:nvPr/>
        </p:nvSpPr>
        <p:spPr>
          <a:xfrm>
            <a:off x="7494298" y="517829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6" name="Google Shape;4026;p76"/>
          <p:cNvSpPr/>
          <p:nvPr/>
        </p:nvSpPr>
        <p:spPr>
          <a:xfrm>
            <a:off x="7537273" y="521972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7" name="Google Shape;4027;p76"/>
          <p:cNvSpPr/>
          <p:nvPr/>
        </p:nvSpPr>
        <p:spPr>
          <a:xfrm>
            <a:off x="7979545" y="513687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8" name="Google Shape;4028;p76"/>
          <p:cNvSpPr/>
          <p:nvPr/>
        </p:nvSpPr>
        <p:spPr>
          <a:xfrm>
            <a:off x="8022520" y="517829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9" name="Google Shape;4029;p76"/>
          <p:cNvSpPr/>
          <p:nvPr/>
        </p:nvSpPr>
        <p:spPr>
          <a:xfrm>
            <a:off x="8065495" y="521972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0" name="Google Shape;4030;p76"/>
          <p:cNvSpPr/>
          <p:nvPr/>
        </p:nvSpPr>
        <p:spPr>
          <a:xfrm>
            <a:off x="8516054" y="513687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1" name="Google Shape;4031;p76"/>
          <p:cNvSpPr/>
          <p:nvPr/>
        </p:nvSpPr>
        <p:spPr>
          <a:xfrm>
            <a:off x="8559029" y="517829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2" name="Google Shape;4032;p76"/>
          <p:cNvSpPr/>
          <p:nvPr/>
        </p:nvSpPr>
        <p:spPr>
          <a:xfrm>
            <a:off x="8602004" y="521972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3" name="Google Shape;4033;p76"/>
          <p:cNvSpPr/>
          <p:nvPr/>
        </p:nvSpPr>
        <p:spPr>
          <a:xfrm>
            <a:off x="9054436" y="513687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4" name="Google Shape;4034;p76"/>
          <p:cNvSpPr/>
          <p:nvPr/>
        </p:nvSpPr>
        <p:spPr>
          <a:xfrm>
            <a:off x="9097411" y="517829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5" name="Google Shape;4035;p76"/>
          <p:cNvSpPr/>
          <p:nvPr/>
        </p:nvSpPr>
        <p:spPr>
          <a:xfrm>
            <a:off x="9140386" y="521972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6" name="Google Shape;4036;p76"/>
          <p:cNvSpPr/>
          <p:nvPr/>
        </p:nvSpPr>
        <p:spPr>
          <a:xfrm>
            <a:off x="9601867" y="513687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7" name="Google Shape;4037;p76"/>
          <p:cNvSpPr/>
          <p:nvPr/>
        </p:nvSpPr>
        <p:spPr>
          <a:xfrm>
            <a:off x="9644842" y="517829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8" name="Google Shape;4038;p76"/>
          <p:cNvSpPr/>
          <p:nvPr/>
        </p:nvSpPr>
        <p:spPr>
          <a:xfrm>
            <a:off x="9687817" y="521972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9" name="Google Shape;4039;p76"/>
          <p:cNvSpPr/>
          <p:nvPr/>
        </p:nvSpPr>
        <p:spPr>
          <a:xfrm>
            <a:off x="10128259" y="513687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0" name="Google Shape;4040;p76"/>
          <p:cNvSpPr/>
          <p:nvPr/>
        </p:nvSpPr>
        <p:spPr>
          <a:xfrm>
            <a:off x="10171234" y="517829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1" name="Google Shape;4041;p76"/>
          <p:cNvSpPr/>
          <p:nvPr/>
        </p:nvSpPr>
        <p:spPr>
          <a:xfrm>
            <a:off x="10214209" y="521972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2" name="Google Shape;4042;p76"/>
          <p:cNvSpPr/>
          <p:nvPr/>
        </p:nvSpPr>
        <p:spPr>
          <a:xfrm>
            <a:off x="10665474" y="513687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3" name="Google Shape;4043;p76"/>
          <p:cNvSpPr/>
          <p:nvPr/>
        </p:nvSpPr>
        <p:spPr>
          <a:xfrm>
            <a:off x="10708450" y="5178296"/>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4" name="Google Shape;4044;p76"/>
          <p:cNvSpPr/>
          <p:nvPr/>
        </p:nvSpPr>
        <p:spPr>
          <a:xfrm>
            <a:off x="10751425" y="5219722"/>
            <a:ext cx="172058" cy="213201"/>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5" name="Google Shape;4045;p76"/>
          <p:cNvSpPr/>
          <p:nvPr/>
        </p:nvSpPr>
        <p:spPr>
          <a:xfrm>
            <a:off x="3655897" y="512689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6" name="Google Shape;4046;p76"/>
          <p:cNvSpPr/>
          <p:nvPr/>
        </p:nvSpPr>
        <p:spPr>
          <a:xfrm>
            <a:off x="3698872" y="5168314"/>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7" name="Google Shape;4047;p76"/>
          <p:cNvSpPr/>
          <p:nvPr/>
        </p:nvSpPr>
        <p:spPr>
          <a:xfrm>
            <a:off x="3741847" y="520974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8" name="Google Shape;4048;p76"/>
          <p:cNvSpPr/>
          <p:nvPr/>
        </p:nvSpPr>
        <p:spPr>
          <a:xfrm>
            <a:off x="3136869" y="512689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9" name="Google Shape;4049;p76"/>
          <p:cNvSpPr/>
          <p:nvPr/>
        </p:nvSpPr>
        <p:spPr>
          <a:xfrm>
            <a:off x="3179844" y="5168314"/>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0" name="Google Shape;4050;p76"/>
          <p:cNvSpPr/>
          <p:nvPr/>
        </p:nvSpPr>
        <p:spPr>
          <a:xfrm>
            <a:off x="3222819" y="520974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1" name="Google Shape;4051;p76"/>
          <p:cNvSpPr/>
          <p:nvPr/>
        </p:nvSpPr>
        <p:spPr>
          <a:xfrm>
            <a:off x="2623963" y="512689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2" name="Google Shape;4052;p76"/>
          <p:cNvSpPr/>
          <p:nvPr/>
        </p:nvSpPr>
        <p:spPr>
          <a:xfrm>
            <a:off x="2666938" y="5168314"/>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3" name="Google Shape;4053;p76"/>
          <p:cNvSpPr/>
          <p:nvPr/>
        </p:nvSpPr>
        <p:spPr>
          <a:xfrm>
            <a:off x="2709913" y="520974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4" name="Google Shape;4054;p76"/>
          <p:cNvSpPr/>
          <p:nvPr/>
        </p:nvSpPr>
        <p:spPr>
          <a:xfrm>
            <a:off x="2077919" y="512689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5" name="Google Shape;4055;p76"/>
          <p:cNvSpPr/>
          <p:nvPr/>
        </p:nvSpPr>
        <p:spPr>
          <a:xfrm>
            <a:off x="2120894" y="5168314"/>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6" name="Google Shape;4056;p76"/>
          <p:cNvSpPr/>
          <p:nvPr/>
        </p:nvSpPr>
        <p:spPr>
          <a:xfrm>
            <a:off x="2163869" y="520974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7" name="Google Shape;4057;p76"/>
          <p:cNvSpPr/>
          <p:nvPr/>
        </p:nvSpPr>
        <p:spPr>
          <a:xfrm>
            <a:off x="1540789" y="5126890"/>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8" name="Google Shape;4058;p76"/>
          <p:cNvSpPr/>
          <p:nvPr/>
        </p:nvSpPr>
        <p:spPr>
          <a:xfrm>
            <a:off x="1583764" y="5168314"/>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9" name="Google Shape;4059;p76"/>
          <p:cNvSpPr/>
          <p:nvPr/>
        </p:nvSpPr>
        <p:spPr>
          <a:xfrm>
            <a:off x="1626739" y="520974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60" name="Google Shape;4060;p76"/>
          <p:cNvSpPr/>
          <p:nvPr/>
        </p:nvSpPr>
        <p:spPr>
          <a:xfrm>
            <a:off x="1019309" y="5126890"/>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61" name="Google Shape;4061;p76"/>
          <p:cNvSpPr/>
          <p:nvPr/>
        </p:nvSpPr>
        <p:spPr>
          <a:xfrm>
            <a:off x="1062285" y="5168314"/>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62" name="Google Shape;4062;p76"/>
          <p:cNvSpPr/>
          <p:nvPr/>
        </p:nvSpPr>
        <p:spPr>
          <a:xfrm>
            <a:off x="1105260" y="5209740"/>
            <a:ext cx="180114" cy="223182"/>
          </a:xfrm>
          <a:prstGeom prst="rect">
            <a:avLst/>
          </a:prstGeom>
          <a:solidFill>
            <a:srgbClr val="E3EBEB"/>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63" name="Google Shape;4063;p76"/>
          <p:cNvSpPr/>
          <p:nvPr/>
        </p:nvSpPr>
        <p:spPr>
          <a:xfrm>
            <a:off x="482050" y="5126890"/>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64" name="Google Shape;4064;p76"/>
          <p:cNvSpPr/>
          <p:nvPr/>
        </p:nvSpPr>
        <p:spPr>
          <a:xfrm>
            <a:off x="525025" y="5168314"/>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65" name="Google Shape;4065;p76"/>
          <p:cNvSpPr/>
          <p:nvPr/>
        </p:nvSpPr>
        <p:spPr>
          <a:xfrm>
            <a:off x="568001" y="5209740"/>
            <a:ext cx="180114" cy="223182"/>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66" name="Google Shape;4066;p76"/>
          <p:cNvSpPr txBox="1"/>
          <p:nvPr/>
        </p:nvSpPr>
        <p:spPr>
          <a:xfrm>
            <a:off x="4259304" y="5136872"/>
            <a:ext cx="194264" cy="2599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050">
                <a:solidFill>
                  <a:schemeClr val="accent5"/>
                </a:solidFill>
                <a:latin typeface="Arial"/>
                <a:ea typeface="Arial"/>
                <a:cs typeface="Arial"/>
                <a:sym typeface="Arial"/>
              </a:rPr>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0" name="Shape 4070"/>
        <p:cNvGrpSpPr/>
        <p:nvPr/>
      </p:nvGrpSpPr>
      <p:grpSpPr>
        <a:xfrm>
          <a:off x="0" y="0"/>
          <a:ext cx="0" cy="0"/>
          <a:chOff x="0" y="0"/>
          <a:chExt cx="0" cy="0"/>
        </a:xfrm>
      </p:grpSpPr>
      <p:sp>
        <p:nvSpPr>
          <p:cNvPr id="4071" name="Google Shape;4071;p77"/>
          <p:cNvSpPr txBox="1"/>
          <p:nvPr>
            <p:ph idx="1" type="body"/>
          </p:nvPr>
        </p:nvSpPr>
        <p:spPr>
          <a:xfrm>
            <a:off x="335280" y="999309"/>
            <a:ext cx="11582400" cy="558437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2"/>
              </a:buClr>
              <a:buSzPts val="1600"/>
              <a:buNone/>
            </a:pPr>
            <a:r>
              <a:t/>
            </a:r>
            <a:endParaRPr/>
          </a:p>
        </p:txBody>
      </p:sp>
      <p:sp>
        <p:nvSpPr>
          <p:cNvPr id="4072" name="Google Shape;4072;p77"/>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t/>
            </a:r>
            <a:endParaRPr sz="2340"/>
          </a:p>
        </p:txBody>
      </p:sp>
      <p:sp>
        <p:nvSpPr>
          <p:cNvPr id="4073" name="Google Shape;4073;p77"/>
          <p:cNvSpPr txBox="1"/>
          <p:nvPr>
            <p:ph idx="11" type="ftr"/>
          </p:nvPr>
        </p:nvSpPr>
        <p:spPr>
          <a:xfrm>
            <a:off x="4165600" y="6637505"/>
            <a:ext cx="3860800" cy="13779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Confidential</a:t>
            </a:r>
            <a:endParaRPr/>
          </a:p>
        </p:txBody>
      </p:sp>
      <p:sp>
        <p:nvSpPr>
          <p:cNvPr id="4074" name="Google Shape;4074;p77"/>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075" name="Google Shape;4075;p77"/>
          <p:cNvPicPr preferRelativeResize="0"/>
          <p:nvPr/>
        </p:nvPicPr>
        <p:blipFill rotWithShape="1">
          <a:blip r:embed="rId3">
            <a:alphaModFix/>
          </a:blip>
          <a:srcRect b="0" l="0" r="0" t="15651"/>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1"/>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AGENDA</a:t>
            </a:r>
            <a:endParaRPr/>
          </a:p>
        </p:txBody>
      </p:sp>
      <p:sp>
        <p:nvSpPr>
          <p:cNvPr id="502" name="Google Shape;502;p51"/>
          <p:cNvSpPr txBox="1"/>
          <p:nvPr/>
        </p:nvSpPr>
        <p:spPr>
          <a:xfrm>
            <a:off x="1292510" y="1808254"/>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Introduction and fundamental concepts</a:t>
            </a:r>
            <a:endParaRPr/>
          </a:p>
        </p:txBody>
      </p:sp>
      <p:sp>
        <p:nvSpPr>
          <p:cNvPr id="503" name="Google Shape;503;p51"/>
          <p:cNvSpPr txBox="1"/>
          <p:nvPr/>
        </p:nvSpPr>
        <p:spPr>
          <a:xfrm>
            <a:off x="835311" y="1808254"/>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1 |</a:t>
            </a:r>
            <a:endParaRPr/>
          </a:p>
        </p:txBody>
      </p:sp>
      <p:sp>
        <p:nvSpPr>
          <p:cNvPr id="504" name="Google Shape;504;p51"/>
          <p:cNvSpPr txBox="1"/>
          <p:nvPr/>
        </p:nvSpPr>
        <p:spPr>
          <a:xfrm>
            <a:off x="1292510" y="238399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505" name="Google Shape;505;p51"/>
          <p:cNvSpPr txBox="1"/>
          <p:nvPr/>
        </p:nvSpPr>
        <p:spPr>
          <a:xfrm>
            <a:off x="835311" y="238399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2 |</a:t>
            </a:r>
            <a:endParaRPr/>
          </a:p>
        </p:txBody>
      </p:sp>
      <p:sp>
        <p:nvSpPr>
          <p:cNvPr id="506" name="Google Shape;506;p51"/>
          <p:cNvSpPr txBox="1"/>
          <p:nvPr/>
        </p:nvSpPr>
        <p:spPr>
          <a:xfrm>
            <a:off x="1292510" y="2959728"/>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507" name="Google Shape;507;p51"/>
          <p:cNvSpPr txBox="1"/>
          <p:nvPr/>
        </p:nvSpPr>
        <p:spPr>
          <a:xfrm>
            <a:off x="835311" y="2959728"/>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3 |</a:t>
            </a:r>
            <a:endParaRPr/>
          </a:p>
        </p:txBody>
      </p:sp>
      <p:sp>
        <p:nvSpPr>
          <p:cNvPr id="508" name="Google Shape;508;p51"/>
          <p:cNvSpPr txBox="1"/>
          <p:nvPr/>
        </p:nvSpPr>
        <p:spPr>
          <a:xfrm>
            <a:off x="1292510" y="3535465"/>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509" name="Google Shape;509;p51"/>
          <p:cNvSpPr txBox="1"/>
          <p:nvPr/>
        </p:nvSpPr>
        <p:spPr>
          <a:xfrm>
            <a:off x="835311" y="3535465"/>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4 |</a:t>
            </a:r>
            <a:endParaRPr/>
          </a:p>
        </p:txBody>
      </p:sp>
      <p:sp>
        <p:nvSpPr>
          <p:cNvPr id="510" name="Google Shape;510;p51"/>
          <p:cNvSpPr txBox="1"/>
          <p:nvPr/>
        </p:nvSpPr>
        <p:spPr>
          <a:xfrm>
            <a:off x="1292510" y="411120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511" name="Google Shape;511;p51"/>
          <p:cNvSpPr txBox="1"/>
          <p:nvPr/>
        </p:nvSpPr>
        <p:spPr>
          <a:xfrm>
            <a:off x="835311" y="411120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5 |</a:t>
            </a:r>
            <a:endParaRPr/>
          </a:p>
        </p:txBody>
      </p:sp>
      <p:sp>
        <p:nvSpPr>
          <p:cNvPr id="512" name="Google Shape;512;p51"/>
          <p:cNvSpPr/>
          <p:nvPr/>
        </p:nvSpPr>
        <p:spPr>
          <a:xfrm>
            <a:off x="709863" y="1820286"/>
            <a:ext cx="10593805" cy="477397"/>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52"/>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DRONE STEERING: A USE CASE FOR GESTURE RECOGNITION</a:t>
            </a:r>
            <a:endParaRPr/>
          </a:p>
        </p:txBody>
      </p:sp>
      <p:sp>
        <p:nvSpPr>
          <p:cNvPr id="518" name="Google Shape;518;p52"/>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519" name="Google Shape;519;p52"/>
          <p:cNvPicPr preferRelativeResize="0"/>
          <p:nvPr/>
        </p:nvPicPr>
        <p:blipFill rotWithShape="1">
          <a:blip r:embed="rId3">
            <a:alphaModFix/>
          </a:blip>
          <a:srcRect b="1492" l="0" r="0" t="9278"/>
          <a:stretch/>
        </p:blipFill>
        <p:spPr>
          <a:xfrm>
            <a:off x="0" y="742950"/>
            <a:ext cx="12192000" cy="6115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53"/>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POSTURES AND GESTURES</a:t>
            </a:r>
            <a:endParaRPr/>
          </a:p>
        </p:txBody>
      </p:sp>
      <p:sp>
        <p:nvSpPr>
          <p:cNvPr id="525" name="Google Shape;525;p53"/>
          <p:cNvSpPr txBox="1"/>
          <p:nvPr>
            <p:ph idx="12" type="sldNum"/>
          </p:nvPr>
        </p:nvSpPr>
        <p:spPr>
          <a:xfrm>
            <a:off x="9072880" y="6637505"/>
            <a:ext cx="2844800" cy="137798"/>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26" name="Google Shape;526;p53"/>
          <p:cNvSpPr/>
          <p:nvPr/>
        </p:nvSpPr>
        <p:spPr>
          <a:xfrm>
            <a:off x="1348559" y="5128376"/>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527" name="Google Shape;527;p53"/>
          <p:cNvSpPr/>
          <p:nvPr/>
        </p:nvSpPr>
        <p:spPr>
          <a:xfrm rot="-5400000">
            <a:off x="1313976" y="3336124"/>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cxnSp>
        <p:nvCxnSpPr>
          <p:cNvPr id="528" name="Google Shape;528;p53"/>
          <p:cNvCxnSpPr/>
          <p:nvPr/>
        </p:nvCxnSpPr>
        <p:spPr>
          <a:xfrm>
            <a:off x="1043891" y="6142707"/>
            <a:ext cx="2268000" cy="0"/>
          </a:xfrm>
          <a:prstGeom prst="straightConnector1">
            <a:avLst/>
          </a:prstGeom>
          <a:noFill/>
          <a:ln cap="flat" cmpd="sng" w="9525">
            <a:solidFill>
              <a:schemeClr val="accent4"/>
            </a:solidFill>
            <a:prstDash val="solid"/>
            <a:round/>
            <a:headEnd len="sm" w="sm" type="none"/>
            <a:tailEnd len="sm" w="sm" type="none"/>
          </a:ln>
        </p:spPr>
      </p:cxnSp>
      <p:cxnSp>
        <p:nvCxnSpPr>
          <p:cNvPr id="529" name="Google Shape;529;p53"/>
          <p:cNvCxnSpPr/>
          <p:nvPr/>
        </p:nvCxnSpPr>
        <p:spPr>
          <a:xfrm>
            <a:off x="1043891" y="4306584"/>
            <a:ext cx="2268000" cy="0"/>
          </a:xfrm>
          <a:prstGeom prst="straightConnector1">
            <a:avLst/>
          </a:prstGeom>
          <a:noFill/>
          <a:ln cap="flat" cmpd="sng" w="9525">
            <a:solidFill>
              <a:schemeClr val="accent4"/>
            </a:solidFill>
            <a:prstDash val="solid"/>
            <a:round/>
            <a:headEnd len="sm" w="sm" type="none"/>
            <a:tailEnd len="sm" w="sm" type="none"/>
          </a:ln>
        </p:spPr>
      </p:cxnSp>
      <p:cxnSp>
        <p:nvCxnSpPr>
          <p:cNvPr id="530" name="Google Shape;530;p53"/>
          <p:cNvCxnSpPr/>
          <p:nvPr/>
        </p:nvCxnSpPr>
        <p:spPr>
          <a:xfrm>
            <a:off x="1043891" y="4769603"/>
            <a:ext cx="2268000" cy="0"/>
          </a:xfrm>
          <a:prstGeom prst="straightConnector1">
            <a:avLst/>
          </a:prstGeom>
          <a:noFill/>
          <a:ln cap="flat" cmpd="sng" w="9525">
            <a:solidFill>
              <a:schemeClr val="accent4"/>
            </a:solidFill>
            <a:prstDash val="solid"/>
            <a:round/>
            <a:headEnd len="sm" w="sm" type="none"/>
            <a:tailEnd len="sm" w="sm" type="none"/>
          </a:ln>
        </p:spPr>
      </p:cxnSp>
      <p:cxnSp>
        <p:nvCxnSpPr>
          <p:cNvPr id="531" name="Google Shape;531;p53"/>
          <p:cNvCxnSpPr/>
          <p:nvPr/>
        </p:nvCxnSpPr>
        <p:spPr>
          <a:xfrm>
            <a:off x="1043891" y="2866424"/>
            <a:ext cx="2268000" cy="0"/>
          </a:xfrm>
          <a:prstGeom prst="straightConnector1">
            <a:avLst/>
          </a:prstGeom>
          <a:noFill/>
          <a:ln cap="flat" cmpd="sng" w="9525">
            <a:solidFill>
              <a:schemeClr val="accent4"/>
            </a:solidFill>
            <a:prstDash val="solid"/>
            <a:round/>
            <a:headEnd len="sm" w="sm" type="none"/>
            <a:tailEnd len="sm" w="sm" type="none"/>
          </a:ln>
        </p:spPr>
      </p:cxnSp>
      <p:sp>
        <p:nvSpPr>
          <p:cNvPr id="532" name="Google Shape;532;p53"/>
          <p:cNvSpPr txBox="1"/>
          <p:nvPr/>
        </p:nvSpPr>
        <p:spPr>
          <a:xfrm>
            <a:off x="1274240" y="5659943"/>
            <a:ext cx="605095"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right</a:t>
            </a:r>
            <a:endParaRPr/>
          </a:p>
        </p:txBody>
      </p:sp>
      <p:sp>
        <p:nvSpPr>
          <p:cNvPr id="533" name="Google Shape;533;p53"/>
          <p:cNvSpPr txBox="1"/>
          <p:nvPr/>
        </p:nvSpPr>
        <p:spPr>
          <a:xfrm>
            <a:off x="1196379" y="3835262"/>
            <a:ext cx="799337"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take-off</a:t>
            </a:r>
            <a:endParaRPr/>
          </a:p>
        </p:txBody>
      </p:sp>
      <p:cxnSp>
        <p:nvCxnSpPr>
          <p:cNvPr id="534" name="Google Shape;534;p53"/>
          <p:cNvCxnSpPr/>
          <p:nvPr/>
        </p:nvCxnSpPr>
        <p:spPr>
          <a:xfrm>
            <a:off x="2195206" y="3724582"/>
            <a:ext cx="177355" cy="0"/>
          </a:xfrm>
          <a:prstGeom prst="straightConnector1">
            <a:avLst/>
          </a:prstGeom>
          <a:noFill/>
          <a:ln cap="flat" cmpd="sng" w="9525">
            <a:solidFill>
              <a:srgbClr val="0070C0"/>
            </a:solidFill>
            <a:prstDash val="solid"/>
            <a:round/>
            <a:headEnd len="sm" w="sm" type="none"/>
            <a:tailEnd len="sm" w="sm" type="none"/>
          </a:ln>
        </p:spPr>
      </p:cxnSp>
      <p:cxnSp>
        <p:nvCxnSpPr>
          <p:cNvPr id="535" name="Google Shape;535;p53"/>
          <p:cNvCxnSpPr/>
          <p:nvPr/>
        </p:nvCxnSpPr>
        <p:spPr>
          <a:xfrm flipH="1" rot="10800000">
            <a:off x="2169355" y="3734003"/>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536" name="Google Shape;536;p53"/>
          <p:cNvCxnSpPr/>
          <p:nvPr/>
        </p:nvCxnSpPr>
        <p:spPr>
          <a:xfrm flipH="1" rot="10800000">
            <a:off x="2138470" y="4132159"/>
            <a:ext cx="26698" cy="50467"/>
          </a:xfrm>
          <a:prstGeom prst="straightConnector1">
            <a:avLst/>
          </a:prstGeom>
          <a:noFill/>
          <a:ln cap="flat" cmpd="sng" w="9525">
            <a:solidFill>
              <a:srgbClr val="00B050"/>
            </a:solidFill>
            <a:prstDash val="solid"/>
            <a:round/>
            <a:headEnd len="sm" w="sm" type="none"/>
            <a:tailEnd len="sm" w="sm" type="none"/>
          </a:ln>
        </p:spPr>
      </p:cxnSp>
      <p:cxnSp>
        <p:nvCxnSpPr>
          <p:cNvPr id="537" name="Google Shape;537;p53"/>
          <p:cNvCxnSpPr/>
          <p:nvPr/>
        </p:nvCxnSpPr>
        <p:spPr>
          <a:xfrm rot="10800000">
            <a:off x="2165200" y="3931726"/>
            <a:ext cx="0" cy="186820"/>
          </a:xfrm>
          <a:prstGeom prst="straightConnector1">
            <a:avLst/>
          </a:prstGeom>
          <a:noFill/>
          <a:ln cap="flat" cmpd="sng" w="9525">
            <a:solidFill>
              <a:srgbClr val="92D050"/>
            </a:solidFill>
            <a:prstDash val="solid"/>
            <a:round/>
            <a:headEnd len="sm" w="sm" type="none"/>
            <a:tailEnd len="sm" w="sm" type="none"/>
          </a:ln>
        </p:spPr>
      </p:cxnSp>
      <p:cxnSp>
        <p:nvCxnSpPr>
          <p:cNvPr id="538" name="Google Shape;538;p53"/>
          <p:cNvCxnSpPr/>
          <p:nvPr/>
        </p:nvCxnSpPr>
        <p:spPr>
          <a:xfrm rot="10800000">
            <a:off x="2389526" y="3732805"/>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539" name="Google Shape;539;p53"/>
          <p:cNvCxnSpPr/>
          <p:nvPr/>
        </p:nvCxnSpPr>
        <p:spPr>
          <a:xfrm rot="10800000">
            <a:off x="2418786" y="3923005"/>
            <a:ext cx="0" cy="186820"/>
          </a:xfrm>
          <a:prstGeom prst="straightConnector1">
            <a:avLst/>
          </a:prstGeom>
          <a:noFill/>
          <a:ln cap="flat" cmpd="sng" w="9525">
            <a:solidFill>
              <a:schemeClr val="accent1"/>
            </a:solidFill>
            <a:prstDash val="solid"/>
            <a:round/>
            <a:headEnd len="sm" w="sm" type="none"/>
            <a:tailEnd len="sm" w="sm" type="none"/>
          </a:ln>
        </p:spPr>
      </p:cxnSp>
      <p:cxnSp>
        <p:nvCxnSpPr>
          <p:cNvPr id="540" name="Google Shape;540;p53"/>
          <p:cNvCxnSpPr/>
          <p:nvPr/>
        </p:nvCxnSpPr>
        <p:spPr>
          <a:xfrm flipH="1" rot="10800000">
            <a:off x="2295563" y="3352839"/>
            <a:ext cx="8458" cy="356847"/>
          </a:xfrm>
          <a:prstGeom prst="straightConnector1">
            <a:avLst/>
          </a:prstGeom>
          <a:noFill/>
          <a:ln cap="flat" cmpd="sng" w="9525">
            <a:solidFill>
              <a:srgbClr val="050EBB"/>
            </a:solidFill>
            <a:prstDash val="solid"/>
            <a:round/>
            <a:headEnd len="sm" w="sm" type="none"/>
            <a:tailEnd len="sm" w="sm" type="none"/>
          </a:ln>
        </p:spPr>
      </p:cxnSp>
      <p:cxnSp>
        <p:nvCxnSpPr>
          <p:cNvPr id="541" name="Google Shape;541;p53"/>
          <p:cNvCxnSpPr/>
          <p:nvPr/>
        </p:nvCxnSpPr>
        <p:spPr>
          <a:xfrm flipH="1" rot="10800000">
            <a:off x="2158525" y="4132159"/>
            <a:ext cx="13349" cy="65484"/>
          </a:xfrm>
          <a:prstGeom prst="straightConnector1">
            <a:avLst/>
          </a:prstGeom>
          <a:noFill/>
          <a:ln cap="flat" cmpd="sng" w="9525">
            <a:solidFill>
              <a:srgbClr val="00B050"/>
            </a:solidFill>
            <a:prstDash val="solid"/>
            <a:round/>
            <a:headEnd len="sm" w="sm" type="none"/>
            <a:tailEnd len="sm" w="sm" type="none"/>
          </a:ln>
        </p:spPr>
      </p:cxnSp>
      <p:cxnSp>
        <p:nvCxnSpPr>
          <p:cNvPr id="542" name="Google Shape;542;p53"/>
          <p:cNvCxnSpPr/>
          <p:nvPr/>
        </p:nvCxnSpPr>
        <p:spPr>
          <a:xfrm rot="10800000">
            <a:off x="2418754" y="4118084"/>
            <a:ext cx="28959" cy="70838"/>
          </a:xfrm>
          <a:prstGeom prst="straightConnector1">
            <a:avLst/>
          </a:prstGeom>
          <a:noFill/>
          <a:ln cap="flat" cmpd="sng" w="9525">
            <a:solidFill>
              <a:srgbClr val="FFC000"/>
            </a:solidFill>
            <a:prstDash val="solid"/>
            <a:round/>
            <a:headEnd len="sm" w="sm" type="none"/>
            <a:tailEnd len="sm" w="sm" type="none"/>
          </a:ln>
        </p:spPr>
      </p:cxnSp>
      <p:cxnSp>
        <p:nvCxnSpPr>
          <p:cNvPr id="543" name="Google Shape;543;p53"/>
          <p:cNvCxnSpPr/>
          <p:nvPr/>
        </p:nvCxnSpPr>
        <p:spPr>
          <a:xfrm rot="10800000">
            <a:off x="2425460" y="4118083"/>
            <a:ext cx="61271" cy="50467"/>
          </a:xfrm>
          <a:prstGeom prst="straightConnector1">
            <a:avLst/>
          </a:prstGeom>
          <a:noFill/>
          <a:ln cap="flat" cmpd="sng" w="9525">
            <a:solidFill>
              <a:srgbClr val="FFC000"/>
            </a:solidFill>
            <a:prstDash val="solid"/>
            <a:round/>
            <a:headEnd len="sm" w="sm" type="none"/>
            <a:tailEnd len="sm" w="sm" type="none"/>
          </a:ln>
        </p:spPr>
      </p:cxnSp>
      <p:cxnSp>
        <p:nvCxnSpPr>
          <p:cNvPr id="544" name="Google Shape;544;p53"/>
          <p:cNvCxnSpPr/>
          <p:nvPr/>
        </p:nvCxnSpPr>
        <p:spPr>
          <a:xfrm flipH="1" rot="10800000">
            <a:off x="2157237" y="3355746"/>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545" name="Google Shape;545;p53"/>
          <p:cNvCxnSpPr/>
          <p:nvPr/>
        </p:nvCxnSpPr>
        <p:spPr>
          <a:xfrm flipH="1" rot="10800000">
            <a:off x="2445594" y="3178040"/>
            <a:ext cx="25807" cy="177707"/>
          </a:xfrm>
          <a:prstGeom prst="straightConnector1">
            <a:avLst/>
          </a:prstGeom>
          <a:noFill/>
          <a:ln cap="flat" cmpd="sng" w="9525">
            <a:solidFill>
              <a:srgbClr val="128CB2"/>
            </a:solidFill>
            <a:prstDash val="solid"/>
            <a:round/>
            <a:headEnd len="sm" w="sm" type="none"/>
            <a:tailEnd len="sm" w="sm" type="none"/>
          </a:ln>
        </p:spPr>
      </p:cxnSp>
      <p:cxnSp>
        <p:nvCxnSpPr>
          <p:cNvPr id="546" name="Google Shape;546;p53"/>
          <p:cNvCxnSpPr/>
          <p:nvPr/>
        </p:nvCxnSpPr>
        <p:spPr>
          <a:xfrm flipH="1" rot="10800000">
            <a:off x="2479141" y="3000186"/>
            <a:ext cx="7590" cy="176057"/>
          </a:xfrm>
          <a:prstGeom prst="straightConnector1">
            <a:avLst/>
          </a:prstGeom>
          <a:noFill/>
          <a:ln cap="flat" cmpd="sng" w="9525">
            <a:solidFill>
              <a:srgbClr val="1CB7E8"/>
            </a:solidFill>
            <a:prstDash val="solid"/>
            <a:round/>
            <a:headEnd len="sm" w="sm" type="none"/>
            <a:tailEnd len="sm" w="sm" type="none"/>
          </a:ln>
        </p:spPr>
      </p:cxnSp>
      <p:cxnSp>
        <p:nvCxnSpPr>
          <p:cNvPr id="547" name="Google Shape;547;p53"/>
          <p:cNvCxnSpPr/>
          <p:nvPr/>
        </p:nvCxnSpPr>
        <p:spPr>
          <a:xfrm>
            <a:off x="2319190" y="3355747"/>
            <a:ext cx="111053" cy="0"/>
          </a:xfrm>
          <a:prstGeom prst="straightConnector1">
            <a:avLst/>
          </a:prstGeom>
          <a:noFill/>
          <a:ln cap="flat" cmpd="sng" w="9525">
            <a:solidFill>
              <a:srgbClr val="050EBB"/>
            </a:solidFill>
            <a:prstDash val="solid"/>
            <a:round/>
            <a:headEnd len="sm" w="sm" type="none"/>
            <a:tailEnd len="sm" w="sm" type="none"/>
          </a:ln>
        </p:spPr>
      </p:cxnSp>
      <p:cxnSp>
        <p:nvCxnSpPr>
          <p:cNvPr id="548" name="Google Shape;548;p53"/>
          <p:cNvCxnSpPr/>
          <p:nvPr/>
        </p:nvCxnSpPr>
        <p:spPr>
          <a:xfrm>
            <a:off x="2128901" y="3207109"/>
            <a:ext cx="12961" cy="178910"/>
          </a:xfrm>
          <a:prstGeom prst="straightConnector1">
            <a:avLst/>
          </a:prstGeom>
          <a:noFill/>
          <a:ln cap="flat" cmpd="sng" w="9525">
            <a:solidFill>
              <a:srgbClr val="1722F9"/>
            </a:solidFill>
            <a:prstDash val="solid"/>
            <a:round/>
            <a:headEnd len="sm" w="sm" type="none"/>
            <a:tailEnd len="sm" w="sm" type="none"/>
          </a:ln>
        </p:spPr>
      </p:cxnSp>
      <p:cxnSp>
        <p:nvCxnSpPr>
          <p:cNvPr id="549" name="Google Shape;549;p53"/>
          <p:cNvCxnSpPr/>
          <p:nvPr/>
        </p:nvCxnSpPr>
        <p:spPr>
          <a:xfrm rot="10800000">
            <a:off x="2125739" y="3022578"/>
            <a:ext cx="1330" cy="155048"/>
          </a:xfrm>
          <a:prstGeom prst="straightConnector1">
            <a:avLst/>
          </a:prstGeom>
          <a:noFill/>
          <a:ln cap="flat" cmpd="sng" w="9525">
            <a:solidFill>
              <a:srgbClr val="7178FB"/>
            </a:solidFill>
            <a:prstDash val="solid"/>
            <a:round/>
            <a:headEnd len="sm" w="sm" type="none"/>
            <a:tailEnd len="sm" w="sm" type="none"/>
          </a:ln>
        </p:spPr>
      </p:cxnSp>
      <p:cxnSp>
        <p:nvCxnSpPr>
          <p:cNvPr id="550" name="Google Shape;550;p53"/>
          <p:cNvCxnSpPr/>
          <p:nvPr/>
        </p:nvCxnSpPr>
        <p:spPr>
          <a:xfrm flipH="1" rot="10800000">
            <a:off x="2306164" y="3250088"/>
            <a:ext cx="27567" cy="94852"/>
          </a:xfrm>
          <a:prstGeom prst="straightConnector1">
            <a:avLst/>
          </a:prstGeom>
          <a:noFill/>
          <a:ln cap="flat" cmpd="sng" w="9525">
            <a:solidFill>
              <a:srgbClr val="9816E8"/>
            </a:solidFill>
            <a:prstDash val="solid"/>
            <a:round/>
            <a:headEnd len="sm" w="sm" type="none"/>
            <a:tailEnd len="sm" w="sm" type="none"/>
          </a:ln>
        </p:spPr>
      </p:cxnSp>
      <p:cxnSp>
        <p:nvCxnSpPr>
          <p:cNvPr id="551" name="Google Shape;551;p53"/>
          <p:cNvCxnSpPr/>
          <p:nvPr/>
        </p:nvCxnSpPr>
        <p:spPr>
          <a:xfrm flipH="1" rot="10800000">
            <a:off x="2217845" y="3241006"/>
            <a:ext cx="112756" cy="14896"/>
          </a:xfrm>
          <a:prstGeom prst="straightConnector1">
            <a:avLst/>
          </a:prstGeom>
          <a:noFill/>
          <a:ln cap="flat" cmpd="sng" w="9525">
            <a:solidFill>
              <a:srgbClr val="D059F5"/>
            </a:solidFill>
            <a:prstDash val="solid"/>
            <a:round/>
            <a:headEnd len="sm" w="sm" type="none"/>
            <a:tailEnd len="sm" w="sm" type="none"/>
          </a:ln>
        </p:spPr>
      </p:cxnSp>
      <p:sp>
        <p:nvSpPr>
          <p:cNvPr id="552" name="Google Shape;552;p53"/>
          <p:cNvSpPr/>
          <p:nvPr/>
        </p:nvSpPr>
        <p:spPr>
          <a:xfrm>
            <a:off x="2472793" y="316505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3" name="Google Shape;553;p53"/>
          <p:cNvSpPr/>
          <p:nvPr/>
        </p:nvSpPr>
        <p:spPr>
          <a:xfrm>
            <a:off x="2481545" y="2980363"/>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53"/>
          <p:cNvSpPr/>
          <p:nvPr/>
        </p:nvSpPr>
        <p:spPr>
          <a:xfrm>
            <a:off x="2439511" y="3346289"/>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5" name="Google Shape;555;p53"/>
          <p:cNvSpPr/>
          <p:nvPr/>
        </p:nvSpPr>
        <p:spPr>
          <a:xfrm>
            <a:off x="2334927" y="3234413"/>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6" name="Google Shape;556;p53"/>
          <p:cNvSpPr/>
          <p:nvPr/>
        </p:nvSpPr>
        <p:spPr>
          <a:xfrm>
            <a:off x="2199528" y="3253132"/>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7" name="Google Shape;557;p53"/>
          <p:cNvSpPr/>
          <p:nvPr/>
        </p:nvSpPr>
        <p:spPr>
          <a:xfrm>
            <a:off x="2141764" y="3372518"/>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53"/>
          <p:cNvSpPr/>
          <p:nvPr/>
        </p:nvSpPr>
        <p:spPr>
          <a:xfrm>
            <a:off x="2120977" y="3186011"/>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53"/>
          <p:cNvSpPr/>
          <p:nvPr/>
        </p:nvSpPr>
        <p:spPr>
          <a:xfrm>
            <a:off x="2120475" y="2995751"/>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53"/>
          <p:cNvSpPr/>
          <p:nvPr/>
        </p:nvSpPr>
        <p:spPr>
          <a:xfrm>
            <a:off x="2291877" y="3342603"/>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53"/>
          <p:cNvSpPr/>
          <p:nvPr/>
        </p:nvSpPr>
        <p:spPr>
          <a:xfrm>
            <a:off x="2304181" y="3699738"/>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53"/>
          <p:cNvSpPr/>
          <p:nvPr/>
        </p:nvSpPr>
        <p:spPr>
          <a:xfrm>
            <a:off x="2384437" y="3713942"/>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53"/>
          <p:cNvSpPr/>
          <p:nvPr/>
        </p:nvSpPr>
        <p:spPr>
          <a:xfrm>
            <a:off x="2176205" y="3717421"/>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53"/>
          <p:cNvSpPr/>
          <p:nvPr/>
        </p:nvSpPr>
        <p:spPr>
          <a:xfrm>
            <a:off x="2424196" y="3909253"/>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53"/>
          <p:cNvSpPr/>
          <p:nvPr/>
        </p:nvSpPr>
        <p:spPr>
          <a:xfrm>
            <a:off x="2150278" y="3917974"/>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6" name="Google Shape;566;p53"/>
          <p:cNvSpPr/>
          <p:nvPr/>
        </p:nvSpPr>
        <p:spPr>
          <a:xfrm>
            <a:off x="2409555" y="4106146"/>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53"/>
          <p:cNvSpPr/>
          <p:nvPr/>
        </p:nvSpPr>
        <p:spPr>
          <a:xfrm>
            <a:off x="2487482" y="4160904"/>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8" name="Google Shape;568;p53"/>
          <p:cNvSpPr/>
          <p:nvPr/>
        </p:nvSpPr>
        <p:spPr>
          <a:xfrm>
            <a:off x="2440860" y="4196583"/>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69" name="Google Shape;569;p53"/>
          <p:cNvSpPr/>
          <p:nvPr/>
        </p:nvSpPr>
        <p:spPr>
          <a:xfrm>
            <a:off x="2152712" y="4120990"/>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0" name="Google Shape;570;p53"/>
          <p:cNvSpPr/>
          <p:nvPr/>
        </p:nvSpPr>
        <p:spPr>
          <a:xfrm>
            <a:off x="2115714" y="4188052"/>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1" name="Google Shape;571;p53"/>
          <p:cNvSpPr/>
          <p:nvPr/>
        </p:nvSpPr>
        <p:spPr>
          <a:xfrm>
            <a:off x="2157415" y="4195416"/>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572" name="Google Shape;572;p53"/>
          <p:cNvCxnSpPr/>
          <p:nvPr/>
        </p:nvCxnSpPr>
        <p:spPr>
          <a:xfrm>
            <a:off x="2151035" y="5486764"/>
            <a:ext cx="177355" cy="0"/>
          </a:xfrm>
          <a:prstGeom prst="straightConnector1">
            <a:avLst/>
          </a:prstGeom>
          <a:noFill/>
          <a:ln cap="flat" cmpd="sng" w="9525">
            <a:solidFill>
              <a:srgbClr val="0070C0"/>
            </a:solidFill>
            <a:prstDash val="solid"/>
            <a:round/>
            <a:headEnd len="sm" w="sm" type="none"/>
            <a:tailEnd len="sm" w="sm" type="none"/>
          </a:ln>
        </p:spPr>
      </p:cxnSp>
      <p:cxnSp>
        <p:nvCxnSpPr>
          <p:cNvPr id="573" name="Google Shape;573;p53"/>
          <p:cNvCxnSpPr/>
          <p:nvPr/>
        </p:nvCxnSpPr>
        <p:spPr>
          <a:xfrm flipH="1" rot="10800000">
            <a:off x="2125184" y="5496185"/>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574" name="Google Shape;574;p53"/>
          <p:cNvCxnSpPr/>
          <p:nvPr/>
        </p:nvCxnSpPr>
        <p:spPr>
          <a:xfrm flipH="1" rot="10800000">
            <a:off x="2094299" y="5894341"/>
            <a:ext cx="26698" cy="50467"/>
          </a:xfrm>
          <a:prstGeom prst="straightConnector1">
            <a:avLst/>
          </a:prstGeom>
          <a:noFill/>
          <a:ln cap="flat" cmpd="sng" w="9525">
            <a:solidFill>
              <a:srgbClr val="00B050"/>
            </a:solidFill>
            <a:prstDash val="solid"/>
            <a:round/>
            <a:headEnd len="sm" w="sm" type="none"/>
            <a:tailEnd len="sm" w="sm" type="none"/>
          </a:ln>
        </p:spPr>
      </p:cxnSp>
      <p:cxnSp>
        <p:nvCxnSpPr>
          <p:cNvPr id="575" name="Google Shape;575;p53"/>
          <p:cNvCxnSpPr/>
          <p:nvPr/>
        </p:nvCxnSpPr>
        <p:spPr>
          <a:xfrm rot="10800000">
            <a:off x="2121029" y="5693908"/>
            <a:ext cx="0" cy="186820"/>
          </a:xfrm>
          <a:prstGeom prst="straightConnector1">
            <a:avLst/>
          </a:prstGeom>
          <a:noFill/>
          <a:ln cap="flat" cmpd="sng" w="9525">
            <a:solidFill>
              <a:srgbClr val="92D050"/>
            </a:solidFill>
            <a:prstDash val="solid"/>
            <a:round/>
            <a:headEnd len="sm" w="sm" type="none"/>
            <a:tailEnd len="sm" w="sm" type="none"/>
          </a:ln>
        </p:spPr>
      </p:cxnSp>
      <p:cxnSp>
        <p:nvCxnSpPr>
          <p:cNvPr id="576" name="Google Shape;576;p53"/>
          <p:cNvCxnSpPr/>
          <p:nvPr/>
        </p:nvCxnSpPr>
        <p:spPr>
          <a:xfrm rot="10800000">
            <a:off x="2345355" y="5494987"/>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577" name="Google Shape;577;p53"/>
          <p:cNvCxnSpPr/>
          <p:nvPr/>
        </p:nvCxnSpPr>
        <p:spPr>
          <a:xfrm rot="10800000">
            <a:off x="2374615" y="5685187"/>
            <a:ext cx="0" cy="186820"/>
          </a:xfrm>
          <a:prstGeom prst="straightConnector1">
            <a:avLst/>
          </a:prstGeom>
          <a:noFill/>
          <a:ln cap="flat" cmpd="sng" w="9525">
            <a:solidFill>
              <a:schemeClr val="accent1"/>
            </a:solidFill>
            <a:prstDash val="solid"/>
            <a:round/>
            <a:headEnd len="sm" w="sm" type="none"/>
            <a:tailEnd len="sm" w="sm" type="none"/>
          </a:ln>
        </p:spPr>
      </p:cxnSp>
      <p:cxnSp>
        <p:nvCxnSpPr>
          <p:cNvPr id="578" name="Google Shape;578;p53"/>
          <p:cNvCxnSpPr/>
          <p:nvPr/>
        </p:nvCxnSpPr>
        <p:spPr>
          <a:xfrm flipH="1" rot="10800000">
            <a:off x="2251392" y="5115021"/>
            <a:ext cx="8458" cy="356847"/>
          </a:xfrm>
          <a:prstGeom prst="straightConnector1">
            <a:avLst/>
          </a:prstGeom>
          <a:noFill/>
          <a:ln cap="flat" cmpd="sng" w="9525">
            <a:solidFill>
              <a:srgbClr val="050EBB"/>
            </a:solidFill>
            <a:prstDash val="solid"/>
            <a:round/>
            <a:headEnd len="sm" w="sm" type="none"/>
            <a:tailEnd len="sm" w="sm" type="none"/>
          </a:ln>
        </p:spPr>
      </p:cxnSp>
      <p:cxnSp>
        <p:nvCxnSpPr>
          <p:cNvPr id="579" name="Google Shape;579;p53"/>
          <p:cNvCxnSpPr/>
          <p:nvPr/>
        </p:nvCxnSpPr>
        <p:spPr>
          <a:xfrm flipH="1" rot="10800000">
            <a:off x="2114354" y="5894341"/>
            <a:ext cx="13349" cy="65484"/>
          </a:xfrm>
          <a:prstGeom prst="straightConnector1">
            <a:avLst/>
          </a:prstGeom>
          <a:noFill/>
          <a:ln cap="flat" cmpd="sng" w="9525">
            <a:solidFill>
              <a:srgbClr val="00B050"/>
            </a:solidFill>
            <a:prstDash val="solid"/>
            <a:round/>
            <a:headEnd len="sm" w="sm" type="none"/>
            <a:tailEnd len="sm" w="sm" type="none"/>
          </a:ln>
        </p:spPr>
      </p:cxnSp>
      <p:cxnSp>
        <p:nvCxnSpPr>
          <p:cNvPr id="580" name="Google Shape;580;p53"/>
          <p:cNvCxnSpPr/>
          <p:nvPr/>
        </p:nvCxnSpPr>
        <p:spPr>
          <a:xfrm rot="10800000">
            <a:off x="2374583" y="5880266"/>
            <a:ext cx="28959" cy="70838"/>
          </a:xfrm>
          <a:prstGeom prst="straightConnector1">
            <a:avLst/>
          </a:prstGeom>
          <a:noFill/>
          <a:ln cap="flat" cmpd="sng" w="9525">
            <a:solidFill>
              <a:srgbClr val="FFC000"/>
            </a:solidFill>
            <a:prstDash val="solid"/>
            <a:round/>
            <a:headEnd len="sm" w="sm" type="none"/>
            <a:tailEnd len="sm" w="sm" type="none"/>
          </a:ln>
        </p:spPr>
      </p:cxnSp>
      <p:cxnSp>
        <p:nvCxnSpPr>
          <p:cNvPr id="581" name="Google Shape;581;p53"/>
          <p:cNvCxnSpPr/>
          <p:nvPr/>
        </p:nvCxnSpPr>
        <p:spPr>
          <a:xfrm rot="10800000">
            <a:off x="2381289" y="5880265"/>
            <a:ext cx="61271" cy="50467"/>
          </a:xfrm>
          <a:prstGeom prst="straightConnector1">
            <a:avLst/>
          </a:prstGeom>
          <a:noFill/>
          <a:ln cap="flat" cmpd="sng" w="9525">
            <a:solidFill>
              <a:srgbClr val="FFC000"/>
            </a:solidFill>
            <a:prstDash val="solid"/>
            <a:round/>
            <a:headEnd len="sm" w="sm" type="none"/>
            <a:tailEnd len="sm" w="sm" type="none"/>
          </a:ln>
        </p:spPr>
      </p:cxnSp>
      <p:cxnSp>
        <p:nvCxnSpPr>
          <p:cNvPr id="582" name="Google Shape;582;p53"/>
          <p:cNvCxnSpPr/>
          <p:nvPr/>
        </p:nvCxnSpPr>
        <p:spPr>
          <a:xfrm flipH="1" rot="10800000">
            <a:off x="2113066" y="5117928"/>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583" name="Google Shape;583;p53"/>
          <p:cNvCxnSpPr/>
          <p:nvPr/>
        </p:nvCxnSpPr>
        <p:spPr>
          <a:xfrm>
            <a:off x="2275019" y="5117929"/>
            <a:ext cx="111053" cy="0"/>
          </a:xfrm>
          <a:prstGeom prst="straightConnector1">
            <a:avLst/>
          </a:prstGeom>
          <a:noFill/>
          <a:ln cap="flat" cmpd="sng" w="9525">
            <a:solidFill>
              <a:srgbClr val="050EBB"/>
            </a:solidFill>
            <a:prstDash val="solid"/>
            <a:round/>
            <a:headEnd len="sm" w="sm" type="none"/>
            <a:tailEnd len="sm" w="sm" type="none"/>
          </a:ln>
        </p:spPr>
      </p:cxnSp>
      <p:cxnSp>
        <p:nvCxnSpPr>
          <p:cNvPr id="584" name="Google Shape;584;p53"/>
          <p:cNvCxnSpPr/>
          <p:nvPr/>
        </p:nvCxnSpPr>
        <p:spPr>
          <a:xfrm flipH="1" rot="10800000">
            <a:off x="2261993" y="5012270"/>
            <a:ext cx="27567" cy="94852"/>
          </a:xfrm>
          <a:prstGeom prst="straightConnector1">
            <a:avLst/>
          </a:prstGeom>
          <a:noFill/>
          <a:ln cap="flat" cmpd="sng" w="9525">
            <a:solidFill>
              <a:srgbClr val="9816E8"/>
            </a:solidFill>
            <a:prstDash val="solid"/>
            <a:round/>
            <a:headEnd len="sm" w="sm" type="none"/>
            <a:tailEnd len="sm" w="sm" type="none"/>
          </a:ln>
        </p:spPr>
      </p:cxnSp>
      <p:cxnSp>
        <p:nvCxnSpPr>
          <p:cNvPr id="585" name="Google Shape;585;p53"/>
          <p:cNvCxnSpPr/>
          <p:nvPr/>
        </p:nvCxnSpPr>
        <p:spPr>
          <a:xfrm flipH="1" rot="10800000">
            <a:off x="2173674" y="5003188"/>
            <a:ext cx="112756" cy="14896"/>
          </a:xfrm>
          <a:prstGeom prst="straightConnector1">
            <a:avLst/>
          </a:prstGeom>
          <a:noFill/>
          <a:ln cap="flat" cmpd="sng" w="9525">
            <a:solidFill>
              <a:srgbClr val="D059F5"/>
            </a:solidFill>
            <a:prstDash val="solid"/>
            <a:round/>
            <a:headEnd len="sm" w="sm" type="none"/>
            <a:tailEnd len="sm" w="sm" type="none"/>
          </a:ln>
        </p:spPr>
      </p:cxnSp>
      <p:sp>
        <p:nvSpPr>
          <p:cNvPr id="586" name="Google Shape;586;p53"/>
          <p:cNvSpPr/>
          <p:nvPr/>
        </p:nvSpPr>
        <p:spPr>
          <a:xfrm>
            <a:off x="2290756" y="4996595"/>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7" name="Google Shape;587;p53"/>
          <p:cNvSpPr/>
          <p:nvPr/>
        </p:nvSpPr>
        <p:spPr>
          <a:xfrm>
            <a:off x="2155357" y="5015314"/>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8" name="Google Shape;588;p53"/>
          <p:cNvSpPr/>
          <p:nvPr/>
        </p:nvSpPr>
        <p:spPr>
          <a:xfrm>
            <a:off x="2097593" y="513470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89" name="Google Shape;589;p53"/>
          <p:cNvSpPr/>
          <p:nvPr/>
        </p:nvSpPr>
        <p:spPr>
          <a:xfrm>
            <a:off x="2247706" y="5104785"/>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0" name="Google Shape;590;p53"/>
          <p:cNvSpPr/>
          <p:nvPr/>
        </p:nvSpPr>
        <p:spPr>
          <a:xfrm>
            <a:off x="2260010" y="5461920"/>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1" name="Google Shape;591;p53"/>
          <p:cNvSpPr/>
          <p:nvPr/>
        </p:nvSpPr>
        <p:spPr>
          <a:xfrm>
            <a:off x="2340266" y="5476124"/>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2" name="Google Shape;592;p53"/>
          <p:cNvSpPr/>
          <p:nvPr/>
        </p:nvSpPr>
        <p:spPr>
          <a:xfrm>
            <a:off x="2132034" y="547960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3" name="Google Shape;593;p53"/>
          <p:cNvSpPr/>
          <p:nvPr/>
        </p:nvSpPr>
        <p:spPr>
          <a:xfrm>
            <a:off x="2380025" y="5671435"/>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53"/>
          <p:cNvSpPr/>
          <p:nvPr/>
        </p:nvSpPr>
        <p:spPr>
          <a:xfrm>
            <a:off x="2106107" y="5680156"/>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5" name="Google Shape;595;p53"/>
          <p:cNvSpPr/>
          <p:nvPr/>
        </p:nvSpPr>
        <p:spPr>
          <a:xfrm>
            <a:off x="2365384" y="586832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6" name="Google Shape;596;p53"/>
          <p:cNvSpPr/>
          <p:nvPr/>
        </p:nvSpPr>
        <p:spPr>
          <a:xfrm>
            <a:off x="2443311" y="5923086"/>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7" name="Google Shape;597;p53"/>
          <p:cNvSpPr/>
          <p:nvPr/>
        </p:nvSpPr>
        <p:spPr>
          <a:xfrm>
            <a:off x="2396689" y="5958765"/>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8" name="Google Shape;598;p53"/>
          <p:cNvSpPr/>
          <p:nvPr/>
        </p:nvSpPr>
        <p:spPr>
          <a:xfrm>
            <a:off x="2108541" y="5883172"/>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99" name="Google Shape;599;p53"/>
          <p:cNvSpPr/>
          <p:nvPr/>
        </p:nvSpPr>
        <p:spPr>
          <a:xfrm>
            <a:off x="2071543" y="5950234"/>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0" name="Google Shape;600;p53"/>
          <p:cNvSpPr/>
          <p:nvPr/>
        </p:nvSpPr>
        <p:spPr>
          <a:xfrm>
            <a:off x="2113244" y="5957598"/>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601" name="Google Shape;601;p53"/>
          <p:cNvCxnSpPr/>
          <p:nvPr/>
        </p:nvCxnSpPr>
        <p:spPr>
          <a:xfrm flipH="1" rot="10800000">
            <a:off x="2406119" y="5118029"/>
            <a:ext cx="135127" cy="8043"/>
          </a:xfrm>
          <a:prstGeom prst="straightConnector1">
            <a:avLst/>
          </a:prstGeom>
          <a:noFill/>
          <a:ln cap="flat" cmpd="sng" w="9525">
            <a:solidFill>
              <a:srgbClr val="128CB2"/>
            </a:solidFill>
            <a:prstDash val="solid"/>
            <a:round/>
            <a:headEnd len="sm" w="sm" type="none"/>
            <a:tailEnd len="sm" w="sm" type="none"/>
          </a:ln>
        </p:spPr>
      </p:cxnSp>
      <p:cxnSp>
        <p:nvCxnSpPr>
          <p:cNvPr id="602" name="Google Shape;602;p53"/>
          <p:cNvCxnSpPr/>
          <p:nvPr/>
        </p:nvCxnSpPr>
        <p:spPr>
          <a:xfrm flipH="1" rot="10800000">
            <a:off x="2562534" y="5115021"/>
            <a:ext cx="146597" cy="5152"/>
          </a:xfrm>
          <a:prstGeom prst="straightConnector1">
            <a:avLst/>
          </a:prstGeom>
          <a:noFill/>
          <a:ln cap="flat" cmpd="sng" w="9525">
            <a:solidFill>
              <a:srgbClr val="1CB7E8"/>
            </a:solidFill>
            <a:prstDash val="solid"/>
            <a:round/>
            <a:headEnd len="sm" w="sm" type="none"/>
            <a:tailEnd len="sm" w="sm" type="none"/>
          </a:ln>
        </p:spPr>
      </p:cxnSp>
      <p:sp>
        <p:nvSpPr>
          <p:cNvPr id="603" name="Google Shape;603;p53"/>
          <p:cNvSpPr/>
          <p:nvPr/>
        </p:nvSpPr>
        <p:spPr>
          <a:xfrm>
            <a:off x="2549347" y="5111435"/>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4" name="Google Shape;604;p53"/>
          <p:cNvSpPr/>
          <p:nvPr/>
        </p:nvSpPr>
        <p:spPr>
          <a:xfrm>
            <a:off x="2400036" y="511661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605" name="Google Shape;605;p53"/>
          <p:cNvCxnSpPr/>
          <p:nvPr/>
        </p:nvCxnSpPr>
        <p:spPr>
          <a:xfrm flipH="1" rot="10800000">
            <a:off x="2083507" y="5158720"/>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606" name="Google Shape;606;p53"/>
          <p:cNvCxnSpPr/>
          <p:nvPr/>
        </p:nvCxnSpPr>
        <p:spPr>
          <a:xfrm flipH="1" rot="10800000">
            <a:off x="2054115" y="5295058"/>
            <a:ext cx="24416" cy="155047"/>
          </a:xfrm>
          <a:prstGeom prst="straightConnector1">
            <a:avLst/>
          </a:prstGeom>
          <a:noFill/>
          <a:ln cap="flat" cmpd="sng" w="9525">
            <a:solidFill>
              <a:srgbClr val="7178FB"/>
            </a:solidFill>
            <a:prstDash val="solid"/>
            <a:round/>
            <a:headEnd len="sm" w="sm" type="none"/>
            <a:tailEnd len="sm" w="sm" type="none"/>
          </a:ln>
        </p:spPr>
      </p:cxnSp>
      <p:sp>
        <p:nvSpPr>
          <p:cNvPr id="607" name="Google Shape;607;p53"/>
          <p:cNvSpPr/>
          <p:nvPr/>
        </p:nvSpPr>
        <p:spPr>
          <a:xfrm>
            <a:off x="2104697" y="5145220"/>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8" name="Google Shape;608;p53"/>
          <p:cNvSpPr/>
          <p:nvPr/>
        </p:nvSpPr>
        <p:spPr>
          <a:xfrm>
            <a:off x="2077929" y="5277882"/>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09" name="Google Shape;609;p53"/>
          <p:cNvSpPr/>
          <p:nvPr/>
        </p:nvSpPr>
        <p:spPr>
          <a:xfrm>
            <a:off x="2044906" y="5441811"/>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610" name="Google Shape;610;p53"/>
          <p:cNvCxnSpPr/>
          <p:nvPr/>
        </p:nvCxnSpPr>
        <p:spPr>
          <a:xfrm>
            <a:off x="574749" y="1510443"/>
            <a:ext cx="3703690" cy="0"/>
          </a:xfrm>
          <a:prstGeom prst="straightConnector1">
            <a:avLst/>
          </a:prstGeom>
          <a:noFill/>
          <a:ln cap="flat" cmpd="sng" w="9525">
            <a:solidFill>
              <a:srgbClr val="953308"/>
            </a:solidFill>
            <a:prstDash val="solid"/>
            <a:round/>
            <a:headEnd len="sm" w="sm" type="none"/>
            <a:tailEnd len="sm" w="sm" type="none"/>
          </a:ln>
        </p:spPr>
      </p:cxnSp>
      <p:cxnSp>
        <p:nvCxnSpPr>
          <p:cNvPr id="611" name="Google Shape;611;p53"/>
          <p:cNvCxnSpPr/>
          <p:nvPr/>
        </p:nvCxnSpPr>
        <p:spPr>
          <a:xfrm>
            <a:off x="4737102" y="1510443"/>
            <a:ext cx="6759954" cy="0"/>
          </a:xfrm>
          <a:prstGeom prst="straightConnector1">
            <a:avLst/>
          </a:prstGeom>
          <a:noFill/>
          <a:ln cap="flat" cmpd="sng" w="9525">
            <a:solidFill>
              <a:srgbClr val="F26B49"/>
            </a:solidFill>
            <a:prstDash val="solid"/>
            <a:round/>
            <a:headEnd len="sm" w="sm" type="none"/>
            <a:tailEnd len="sm" w="sm" type="none"/>
          </a:ln>
        </p:spPr>
      </p:cxnSp>
      <p:sp>
        <p:nvSpPr>
          <p:cNvPr id="612" name="Google Shape;612;p53"/>
          <p:cNvSpPr txBox="1"/>
          <p:nvPr/>
        </p:nvSpPr>
        <p:spPr>
          <a:xfrm>
            <a:off x="566961" y="1235088"/>
            <a:ext cx="1428284" cy="22613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Static Postures</a:t>
            </a:r>
            <a:endParaRPr/>
          </a:p>
        </p:txBody>
      </p:sp>
      <p:sp>
        <p:nvSpPr>
          <p:cNvPr id="613" name="Google Shape;613;p53"/>
          <p:cNvSpPr txBox="1"/>
          <p:nvPr/>
        </p:nvSpPr>
        <p:spPr>
          <a:xfrm>
            <a:off x="4737102" y="1231736"/>
            <a:ext cx="1779535" cy="23177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5"/>
                </a:solidFill>
                <a:latin typeface="Arial"/>
                <a:ea typeface="Arial"/>
                <a:cs typeface="Arial"/>
                <a:sym typeface="Arial"/>
              </a:rPr>
              <a:t>Dynamic Gestures</a:t>
            </a:r>
            <a:endParaRPr/>
          </a:p>
        </p:txBody>
      </p:sp>
      <p:sp>
        <p:nvSpPr>
          <p:cNvPr id="614" name="Google Shape;614;p53"/>
          <p:cNvSpPr/>
          <p:nvPr/>
        </p:nvSpPr>
        <p:spPr>
          <a:xfrm rot="-5400000">
            <a:off x="5437018" y="3281029"/>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cxnSp>
        <p:nvCxnSpPr>
          <p:cNvPr id="615" name="Google Shape;615;p53"/>
          <p:cNvCxnSpPr/>
          <p:nvPr/>
        </p:nvCxnSpPr>
        <p:spPr>
          <a:xfrm>
            <a:off x="5423158" y="2869591"/>
            <a:ext cx="5040000" cy="0"/>
          </a:xfrm>
          <a:prstGeom prst="straightConnector1">
            <a:avLst/>
          </a:prstGeom>
          <a:noFill/>
          <a:ln cap="flat" cmpd="sng" w="9525">
            <a:solidFill>
              <a:schemeClr val="accent4"/>
            </a:solidFill>
            <a:prstDash val="solid"/>
            <a:round/>
            <a:headEnd len="sm" w="sm" type="none"/>
            <a:tailEnd len="sm" w="sm" type="none"/>
          </a:ln>
        </p:spPr>
      </p:cxnSp>
      <p:sp>
        <p:nvSpPr>
          <p:cNvPr id="616" name="Google Shape;616;p53"/>
          <p:cNvSpPr txBox="1"/>
          <p:nvPr/>
        </p:nvSpPr>
        <p:spPr>
          <a:xfrm>
            <a:off x="5397296" y="3861627"/>
            <a:ext cx="749423"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take-off</a:t>
            </a:r>
            <a:endParaRPr/>
          </a:p>
        </p:txBody>
      </p:sp>
      <p:cxnSp>
        <p:nvCxnSpPr>
          <p:cNvPr id="617" name="Google Shape;617;p53"/>
          <p:cNvCxnSpPr/>
          <p:nvPr/>
        </p:nvCxnSpPr>
        <p:spPr>
          <a:xfrm>
            <a:off x="6552445" y="3693377"/>
            <a:ext cx="177355" cy="0"/>
          </a:xfrm>
          <a:prstGeom prst="straightConnector1">
            <a:avLst/>
          </a:prstGeom>
          <a:noFill/>
          <a:ln cap="flat" cmpd="sng" w="9525">
            <a:solidFill>
              <a:srgbClr val="0070C0"/>
            </a:solidFill>
            <a:prstDash val="solid"/>
            <a:round/>
            <a:headEnd len="sm" w="sm" type="none"/>
            <a:tailEnd len="sm" w="sm" type="none"/>
          </a:ln>
        </p:spPr>
      </p:cxnSp>
      <p:cxnSp>
        <p:nvCxnSpPr>
          <p:cNvPr id="618" name="Google Shape;618;p53"/>
          <p:cNvCxnSpPr/>
          <p:nvPr/>
        </p:nvCxnSpPr>
        <p:spPr>
          <a:xfrm flipH="1" rot="10800000">
            <a:off x="6526594" y="3702798"/>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619" name="Google Shape;619;p53"/>
          <p:cNvCxnSpPr/>
          <p:nvPr/>
        </p:nvCxnSpPr>
        <p:spPr>
          <a:xfrm flipH="1" rot="10800000">
            <a:off x="6495709" y="4100954"/>
            <a:ext cx="26698" cy="50467"/>
          </a:xfrm>
          <a:prstGeom prst="straightConnector1">
            <a:avLst/>
          </a:prstGeom>
          <a:noFill/>
          <a:ln cap="flat" cmpd="sng" w="9525">
            <a:solidFill>
              <a:srgbClr val="00B050"/>
            </a:solidFill>
            <a:prstDash val="solid"/>
            <a:round/>
            <a:headEnd len="sm" w="sm" type="none"/>
            <a:tailEnd len="sm" w="sm" type="none"/>
          </a:ln>
        </p:spPr>
      </p:cxnSp>
      <p:cxnSp>
        <p:nvCxnSpPr>
          <p:cNvPr id="620" name="Google Shape;620;p53"/>
          <p:cNvCxnSpPr/>
          <p:nvPr/>
        </p:nvCxnSpPr>
        <p:spPr>
          <a:xfrm rot="10800000">
            <a:off x="6522439" y="3900521"/>
            <a:ext cx="0" cy="186820"/>
          </a:xfrm>
          <a:prstGeom prst="straightConnector1">
            <a:avLst/>
          </a:prstGeom>
          <a:noFill/>
          <a:ln cap="flat" cmpd="sng" w="9525">
            <a:solidFill>
              <a:srgbClr val="92D050"/>
            </a:solidFill>
            <a:prstDash val="solid"/>
            <a:round/>
            <a:headEnd len="sm" w="sm" type="none"/>
            <a:tailEnd len="sm" w="sm" type="none"/>
          </a:ln>
        </p:spPr>
      </p:cxnSp>
      <p:cxnSp>
        <p:nvCxnSpPr>
          <p:cNvPr id="621" name="Google Shape;621;p53"/>
          <p:cNvCxnSpPr/>
          <p:nvPr/>
        </p:nvCxnSpPr>
        <p:spPr>
          <a:xfrm rot="10800000">
            <a:off x="6746765" y="3701600"/>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622" name="Google Shape;622;p53"/>
          <p:cNvCxnSpPr/>
          <p:nvPr/>
        </p:nvCxnSpPr>
        <p:spPr>
          <a:xfrm rot="10800000">
            <a:off x="6776025" y="3891800"/>
            <a:ext cx="0" cy="186820"/>
          </a:xfrm>
          <a:prstGeom prst="straightConnector1">
            <a:avLst/>
          </a:prstGeom>
          <a:noFill/>
          <a:ln cap="flat" cmpd="sng" w="9525">
            <a:solidFill>
              <a:schemeClr val="accent1"/>
            </a:solidFill>
            <a:prstDash val="solid"/>
            <a:round/>
            <a:headEnd len="sm" w="sm" type="none"/>
            <a:tailEnd len="sm" w="sm" type="none"/>
          </a:ln>
        </p:spPr>
      </p:cxnSp>
      <p:cxnSp>
        <p:nvCxnSpPr>
          <p:cNvPr id="623" name="Google Shape;623;p53"/>
          <p:cNvCxnSpPr/>
          <p:nvPr/>
        </p:nvCxnSpPr>
        <p:spPr>
          <a:xfrm flipH="1" rot="10800000">
            <a:off x="6652802" y="3321634"/>
            <a:ext cx="8458" cy="356847"/>
          </a:xfrm>
          <a:prstGeom prst="straightConnector1">
            <a:avLst/>
          </a:prstGeom>
          <a:noFill/>
          <a:ln cap="flat" cmpd="sng" w="9525">
            <a:solidFill>
              <a:srgbClr val="050EBB"/>
            </a:solidFill>
            <a:prstDash val="solid"/>
            <a:round/>
            <a:headEnd len="sm" w="sm" type="none"/>
            <a:tailEnd len="sm" w="sm" type="none"/>
          </a:ln>
        </p:spPr>
      </p:cxnSp>
      <p:cxnSp>
        <p:nvCxnSpPr>
          <p:cNvPr id="624" name="Google Shape;624;p53"/>
          <p:cNvCxnSpPr/>
          <p:nvPr/>
        </p:nvCxnSpPr>
        <p:spPr>
          <a:xfrm flipH="1" rot="10800000">
            <a:off x="6515764" y="4100954"/>
            <a:ext cx="13349" cy="65484"/>
          </a:xfrm>
          <a:prstGeom prst="straightConnector1">
            <a:avLst/>
          </a:prstGeom>
          <a:noFill/>
          <a:ln cap="flat" cmpd="sng" w="9525">
            <a:solidFill>
              <a:srgbClr val="00B050"/>
            </a:solidFill>
            <a:prstDash val="solid"/>
            <a:round/>
            <a:headEnd len="sm" w="sm" type="none"/>
            <a:tailEnd len="sm" w="sm" type="none"/>
          </a:ln>
        </p:spPr>
      </p:cxnSp>
      <p:cxnSp>
        <p:nvCxnSpPr>
          <p:cNvPr id="625" name="Google Shape;625;p53"/>
          <p:cNvCxnSpPr/>
          <p:nvPr/>
        </p:nvCxnSpPr>
        <p:spPr>
          <a:xfrm rot="10800000">
            <a:off x="6775993" y="4086879"/>
            <a:ext cx="28959" cy="70838"/>
          </a:xfrm>
          <a:prstGeom prst="straightConnector1">
            <a:avLst/>
          </a:prstGeom>
          <a:noFill/>
          <a:ln cap="flat" cmpd="sng" w="9525">
            <a:solidFill>
              <a:srgbClr val="FFC000"/>
            </a:solidFill>
            <a:prstDash val="solid"/>
            <a:round/>
            <a:headEnd len="sm" w="sm" type="none"/>
            <a:tailEnd len="sm" w="sm" type="none"/>
          </a:ln>
        </p:spPr>
      </p:cxnSp>
      <p:cxnSp>
        <p:nvCxnSpPr>
          <p:cNvPr id="626" name="Google Shape;626;p53"/>
          <p:cNvCxnSpPr/>
          <p:nvPr/>
        </p:nvCxnSpPr>
        <p:spPr>
          <a:xfrm rot="10800000">
            <a:off x="6782699" y="4086878"/>
            <a:ext cx="61271" cy="50467"/>
          </a:xfrm>
          <a:prstGeom prst="straightConnector1">
            <a:avLst/>
          </a:prstGeom>
          <a:noFill/>
          <a:ln cap="flat" cmpd="sng" w="9525">
            <a:solidFill>
              <a:srgbClr val="FFC000"/>
            </a:solidFill>
            <a:prstDash val="solid"/>
            <a:round/>
            <a:headEnd len="sm" w="sm" type="none"/>
            <a:tailEnd len="sm" w="sm" type="none"/>
          </a:ln>
        </p:spPr>
      </p:cxnSp>
      <p:cxnSp>
        <p:nvCxnSpPr>
          <p:cNvPr id="627" name="Google Shape;627;p53"/>
          <p:cNvCxnSpPr/>
          <p:nvPr/>
        </p:nvCxnSpPr>
        <p:spPr>
          <a:xfrm flipH="1" rot="10800000">
            <a:off x="6514476" y="3324541"/>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628" name="Google Shape;628;p53"/>
          <p:cNvCxnSpPr/>
          <p:nvPr/>
        </p:nvCxnSpPr>
        <p:spPr>
          <a:xfrm>
            <a:off x="6802833" y="3324542"/>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629" name="Google Shape;629;p53"/>
          <p:cNvCxnSpPr/>
          <p:nvPr/>
        </p:nvCxnSpPr>
        <p:spPr>
          <a:xfrm>
            <a:off x="6822264" y="3492420"/>
            <a:ext cx="6839" cy="153778"/>
          </a:xfrm>
          <a:prstGeom prst="straightConnector1">
            <a:avLst/>
          </a:prstGeom>
          <a:noFill/>
          <a:ln cap="flat" cmpd="sng" w="9525">
            <a:solidFill>
              <a:srgbClr val="1CB7E8"/>
            </a:solidFill>
            <a:prstDash val="solid"/>
            <a:round/>
            <a:headEnd len="sm" w="sm" type="none"/>
            <a:tailEnd len="sm" w="sm" type="none"/>
          </a:ln>
        </p:spPr>
      </p:cxnSp>
      <p:cxnSp>
        <p:nvCxnSpPr>
          <p:cNvPr id="630" name="Google Shape;630;p53"/>
          <p:cNvCxnSpPr/>
          <p:nvPr/>
        </p:nvCxnSpPr>
        <p:spPr>
          <a:xfrm>
            <a:off x="6676429" y="3324542"/>
            <a:ext cx="111053" cy="0"/>
          </a:xfrm>
          <a:prstGeom prst="straightConnector1">
            <a:avLst/>
          </a:prstGeom>
          <a:noFill/>
          <a:ln cap="flat" cmpd="sng" w="9525">
            <a:solidFill>
              <a:srgbClr val="050EBB"/>
            </a:solidFill>
            <a:prstDash val="solid"/>
            <a:round/>
            <a:headEnd len="sm" w="sm" type="none"/>
            <a:tailEnd len="sm" w="sm" type="none"/>
          </a:ln>
        </p:spPr>
      </p:cxnSp>
      <p:cxnSp>
        <p:nvCxnSpPr>
          <p:cNvPr id="631" name="Google Shape;631;p53"/>
          <p:cNvCxnSpPr/>
          <p:nvPr/>
        </p:nvCxnSpPr>
        <p:spPr>
          <a:xfrm flipH="1" rot="10800000">
            <a:off x="6477813" y="3354813"/>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632" name="Google Shape;632;p53"/>
          <p:cNvCxnSpPr/>
          <p:nvPr/>
        </p:nvCxnSpPr>
        <p:spPr>
          <a:xfrm flipH="1" rot="10800000">
            <a:off x="6448421" y="3491151"/>
            <a:ext cx="24416" cy="155047"/>
          </a:xfrm>
          <a:prstGeom prst="straightConnector1">
            <a:avLst/>
          </a:prstGeom>
          <a:noFill/>
          <a:ln cap="flat" cmpd="sng" w="9525">
            <a:solidFill>
              <a:srgbClr val="7178FB"/>
            </a:solidFill>
            <a:prstDash val="solid"/>
            <a:round/>
            <a:headEnd len="sm" w="sm" type="none"/>
            <a:tailEnd len="sm" w="sm" type="none"/>
          </a:ln>
        </p:spPr>
      </p:cxnSp>
      <p:cxnSp>
        <p:nvCxnSpPr>
          <p:cNvPr id="633" name="Google Shape;633;p53"/>
          <p:cNvCxnSpPr/>
          <p:nvPr/>
        </p:nvCxnSpPr>
        <p:spPr>
          <a:xfrm flipH="1" rot="10800000">
            <a:off x="6663403" y="3218883"/>
            <a:ext cx="27567" cy="94852"/>
          </a:xfrm>
          <a:prstGeom prst="straightConnector1">
            <a:avLst/>
          </a:prstGeom>
          <a:noFill/>
          <a:ln cap="flat" cmpd="sng" w="9525">
            <a:solidFill>
              <a:srgbClr val="9816E8"/>
            </a:solidFill>
            <a:prstDash val="solid"/>
            <a:round/>
            <a:headEnd len="sm" w="sm" type="none"/>
            <a:tailEnd len="sm" w="sm" type="none"/>
          </a:ln>
        </p:spPr>
      </p:cxnSp>
      <p:cxnSp>
        <p:nvCxnSpPr>
          <p:cNvPr id="634" name="Google Shape;634;p53"/>
          <p:cNvCxnSpPr/>
          <p:nvPr/>
        </p:nvCxnSpPr>
        <p:spPr>
          <a:xfrm flipH="1" rot="10800000">
            <a:off x="6575084" y="3209801"/>
            <a:ext cx="112756" cy="14896"/>
          </a:xfrm>
          <a:prstGeom prst="straightConnector1">
            <a:avLst/>
          </a:prstGeom>
          <a:noFill/>
          <a:ln cap="flat" cmpd="sng" w="9525">
            <a:solidFill>
              <a:srgbClr val="D059F5"/>
            </a:solidFill>
            <a:prstDash val="solid"/>
            <a:round/>
            <a:headEnd len="sm" w="sm" type="none"/>
            <a:tailEnd len="sm" w="sm" type="none"/>
          </a:ln>
        </p:spPr>
      </p:cxnSp>
      <p:sp>
        <p:nvSpPr>
          <p:cNvPr id="635" name="Google Shape;635;p53"/>
          <p:cNvSpPr/>
          <p:nvPr/>
        </p:nvSpPr>
        <p:spPr>
          <a:xfrm>
            <a:off x="6815916" y="3481231"/>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6" name="Google Shape;636;p53"/>
          <p:cNvSpPr/>
          <p:nvPr/>
        </p:nvSpPr>
        <p:spPr>
          <a:xfrm>
            <a:off x="6831534" y="3655116"/>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7" name="Google Shape;637;p53"/>
          <p:cNvSpPr/>
          <p:nvPr/>
        </p:nvSpPr>
        <p:spPr>
          <a:xfrm>
            <a:off x="6796750" y="331508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8" name="Google Shape;638;p53"/>
          <p:cNvSpPr/>
          <p:nvPr/>
        </p:nvSpPr>
        <p:spPr>
          <a:xfrm>
            <a:off x="6692166" y="3203208"/>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39" name="Google Shape;639;p53"/>
          <p:cNvSpPr/>
          <p:nvPr/>
        </p:nvSpPr>
        <p:spPr>
          <a:xfrm>
            <a:off x="6556767" y="3221927"/>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0" name="Google Shape;640;p53"/>
          <p:cNvSpPr/>
          <p:nvPr/>
        </p:nvSpPr>
        <p:spPr>
          <a:xfrm>
            <a:off x="6499003" y="3341313"/>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1" name="Google Shape;641;p53"/>
          <p:cNvSpPr/>
          <p:nvPr/>
        </p:nvSpPr>
        <p:spPr>
          <a:xfrm>
            <a:off x="6472235" y="3473975"/>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2" name="Google Shape;642;p53"/>
          <p:cNvSpPr/>
          <p:nvPr/>
        </p:nvSpPr>
        <p:spPr>
          <a:xfrm>
            <a:off x="6439212" y="3637904"/>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3" name="Google Shape;643;p53"/>
          <p:cNvSpPr/>
          <p:nvPr/>
        </p:nvSpPr>
        <p:spPr>
          <a:xfrm>
            <a:off x="6649116" y="3311398"/>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4" name="Google Shape;644;p53"/>
          <p:cNvSpPr/>
          <p:nvPr/>
        </p:nvSpPr>
        <p:spPr>
          <a:xfrm>
            <a:off x="6661420" y="366853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5" name="Google Shape;645;p53"/>
          <p:cNvSpPr/>
          <p:nvPr/>
        </p:nvSpPr>
        <p:spPr>
          <a:xfrm>
            <a:off x="6741676" y="3682737"/>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6" name="Google Shape;646;p53"/>
          <p:cNvSpPr/>
          <p:nvPr/>
        </p:nvSpPr>
        <p:spPr>
          <a:xfrm>
            <a:off x="6533444" y="3686216"/>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7" name="Google Shape;647;p53"/>
          <p:cNvSpPr/>
          <p:nvPr/>
        </p:nvSpPr>
        <p:spPr>
          <a:xfrm>
            <a:off x="6781435" y="387804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8" name="Google Shape;648;p53"/>
          <p:cNvSpPr/>
          <p:nvPr/>
        </p:nvSpPr>
        <p:spPr>
          <a:xfrm>
            <a:off x="6507517" y="3886769"/>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9" name="Google Shape;649;p53"/>
          <p:cNvSpPr/>
          <p:nvPr/>
        </p:nvSpPr>
        <p:spPr>
          <a:xfrm>
            <a:off x="6766794" y="4074941"/>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0" name="Google Shape;650;p53"/>
          <p:cNvSpPr/>
          <p:nvPr/>
        </p:nvSpPr>
        <p:spPr>
          <a:xfrm>
            <a:off x="6844721" y="4129699"/>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1" name="Google Shape;651;p53"/>
          <p:cNvSpPr/>
          <p:nvPr/>
        </p:nvSpPr>
        <p:spPr>
          <a:xfrm>
            <a:off x="6798099" y="4165378"/>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2" name="Google Shape;652;p53"/>
          <p:cNvSpPr/>
          <p:nvPr/>
        </p:nvSpPr>
        <p:spPr>
          <a:xfrm>
            <a:off x="6509951" y="4089785"/>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3" name="Google Shape;653;p53"/>
          <p:cNvSpPr/>
          <p:nvPr/>
        </p:nvSpPr>
        <p:spPr>
          <a:xfrm>
            <a:off x="6472953" y="4156847"/>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4" name="Google Shape;654;p53"/>
          <p:cNvSpPr/>
          <p:nvPr/>
        </p:nvSpPr>
        <p:spPr>
          <a:xfrm>
            <a:off x="6514654" y="416421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655" name="Google Shape;655;p53"/>
          <p:cNvCxnSpPr/>
          <p:nvPr/>
        </p:nvCxnSpPr>
        <p:spPr>
          <a:xfrm>
            <a:off x="9690602" y="3693377"/>
            <a:ext cx="177355" cy="0"/>
          </a:xfrm>
          <a:prstGeom prst="straightConnector1">
            <a:avLst/>
          </a:prstGeom>
          <a:noFill/>
          <a:ln cap="flat" cmpd="sng" w="9525">
            <a:solidFill>
              <a:srgbClr val="0070C0"/>
            </a:solidFill>
            <a:prstDash val="solid"/>
            <a:round/>
            <a:headEnd len="sm" w="sm" type="none"/>
            <a:tailEnd len="sm" w="sm" type="none"/>
          </a:ln>
        </p:spPr>
      </p:cxnSp>
      <p:cxnSp>
        <p:nvCxnSpPr>
          <p:cNvPr id="656" name="Google Shape;656;p53"/>
          <p:cNvCxnSpPr/>
          <p:nvPr/>
        </p:nvCxnSpPr>
        <p:spPr>
          <a:xfrm flipH="1" rot="10800000">
            <a:off x="9664751" y="3702798"/>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657" name="Google Shape;657;p53"/>
          <p:cNvCxnSpPr/>
          <p:nvPr/>
        </p:nvCxnSpPr>
        <p:spPr>
          <a:xfrm flipH="1" rot="10800000">
            <a:off x="9633866" y="4100954"/>
            <a:ext cx="26698" cy="50467"/>
          </a:xfrm>
          <a:prstGeom prst="straightConnector1">
            <a:avLst/>
          </a:prstGeom>
          <a:noFill/>
          <a:ln cap="flat" cmpd="sng" w="9525">
            <a:solidFill>
              <a:srgbClr val="00B050"/>
            </a:solidFill>
            <a:prstDash val="solid"/>
            <a:round/>
            <a:headEnd len="sm" w="sm" type="none"/>
            <a:tailEnd len="sm" w="sm" type="none"/>
          </a:ln>
        </p:spPr>
      </p:cxnSp>
      <p:cxnSp>
        <p:nvCxnSpPr>
          <p:cNvPr id="658" name="Google Shape;658;p53"/>
          <p:cNvCxnSpPr/>
          <p:nvPr/>
        </p:nvCxnSpPr>
        <p:spPr>
          <a:xfrm rot="10800000">
            <a:off x="9660596" y="3900521"/>
            <a:ext cx="0" cy="186820"/>
          </a:xfrm>
          <a:prstGeom prst="straightConnector1">
            <a:avLst/>
          </a:prstGeom>
          <a:noFill/>
          <a:ln cap="flat" cmpd="sng" w="9525">
            <a:solidFill>
              <a:srgbClr val="92D050"/>
            </a:solidFill>
            <a:prstDash val="solid"/>
            <a:round/>
            <a:headEnd len="sm" w="sm" type="none"/>
            <a:tailEnd len="sm" w="sm" type="none"/>
          </a:ln>
        </p:spPr>
      </p:cxnSp>
      <p:cxnSp>
        <p:nvCxnSpPr>
          <p:cNvPr id="659" name="Google Shape;659;p53"/>
          <p:cNvCxnSpPr/>
          <p:nvPr/>
        </p:nvCxnSpPr>
        <p:spPr>
          <a:xfrm rot="10800000">
            <a:off x="9884922" y="3701600"/>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660" name="Google Shape;660;p53"/>
          <p:cNvCxnSpPr/>
          <p:nvPr/>
        </p:nvCxnSpPr>
        <p:spPr>
          <a:xfrm rot="10800000">
            <a:off x="9914182" y="3891800"/>
            <a:ext cx="0" cy="186820"/>
          </a:xfrm>
          <a:prstGeom prst="straightConnector1">
            <a:avLst/>
          </a:prstGeom>
          <a:noFill/>
          <a:ln cap="flat" cmpd="sng" w="9525">
            <a:solidFill>
              <a:schemeClr val="accent1"/>
            </a:solidFill>
            <a:prstDash val="solid"/>
            <a:round/>
            <a:headEnd len="sm" w="sm" type="none"/>
            <a:tailEnd len="sm" w="sm" type="none"/>
          </a:ln>
        </p:spPr>
      </p:cxnSp>
      <p:cxnSp>
        <p:nvCxnSpPr>
          <p:cNvPr id="661" name="Google Shape;661;p53"/>
          <p:cNvCxnSpPr/>
          <p:nvPr/>
        </p:nvCxnSpPr>
        <p:spPr>
          <a:xfrm flipH="1" rot="10800000">
            <a:off x="9790959" y="3321634"/>
            <a:ext cx="8458" cy="356847"/>
          </a:xfrm>
          <a:prstGeom prst="straightConnector1">
            <a:avLst/>
          </a:prstGeom>
          <a:noFill/>
          <a:ln cap="flat" cmpd="sng" w="9525">
            <a:solidFill>
              <a:srgbClr val="050EBB"/>
            </a:solidFill>
            <a:prstDash val="solid"/>
            <a:round/>
            <a:headEnd len="sm" w="sm" type="none"/>
            <a:tailEnd len="sm" w="sm" type="none"/>
          </a:ln>
        </p:spPr>
      </p:cxnSp>
      <p:cxnSp>
        <p:nvCxnSpPr>
          <p:cNvPr id="662" name="Google Shape;662;p53"/>
          <p:cNvCxnSpPr/>
          <p:nvPr/>
        </p:nvCxnSpPr>
        <p:spPr>
          <a:xfrm flipH="1" rot="10800000">
            <a:off x="9653921" y="4100954"/>
            <a:ext cx="13349" cy="65484"/>
          </a:xfrm>
          <a:prstGeom prst="straightConnector1">
            <a:avLst/>
          </a:prstGeom>
          <a:noFill/>
          <a:ln cap="flat" cmpd="sng" w="9525">
            <a:solidFill>
              <a:srgbClr val="00B050"/>
            </a:solidFill>
            <a:prstDash val="solid"/>
            <a:round/>
            <a:headEnd len="sm" w="sm" type="none"/>
            <a:tailEnd len="sm" w="sm" type="none"/>
          </a:ln>
        </p:spPr>
      </p:cxnSp>
      <p:cxnSp>
        <p:nvCxnSpPr>
          <p:cNvPr id="663" name="Google Shape;663;p53"/>
          <p:cNvCxnSpPr/>
          <p:nvPr/>
        </p:nvCxnSpPr>
        <p:spPr>
          <a:xfrm rot="10800000">
            <a:off x="9914150" y="4086879"/>
            <a:ext cx="28959" cy="70838"/>
          </a:xfrm>
          <a:prstGeom prst="straightConnector1">
            <a:avLst/>
          </a:prstGeom>
          <a:noFill/>
          <a:ln cap="flat" cmpd="sng" w="9525">
            <a:solidFill>
              <a:srgbClr val="FFC000"/>
            </a:solidFill>
            <a:prstDash val="solid"/>
            <a:round/>
            <a:headEnd len="sm" w="sm" type="none"/>
            <a:tailEnd len="sm" w="sm" type="none"/>
          </a:ln>
        </p:spPr>
      </p:cxnSp>
      <p:cxnSp>
        <p:nvCxnSpPr>
          <p:cNvPr id="664" name="Google Shape;664;p53"/>
          <p:cNvCxnSpPr/>
          <p:nvPr/>
        </p:nvCxnSpPr>
        <p:spPr>
          <a:xfrm rot="10800000">
            <a:off x="9920856" y="4086878"/>
            <a:ext cx="61271" cy="50467"/>
          </a:xfrm>
          <a:prstGeom prst="straightConnector1">
            <a:avLst/>
          </a:prstGeom>
          <a:noFill/>
          <a:ln cap="flat" cmpd="sng" w="9525">
            <a:solidFill>
              <a:srgbClr val="FFC000"/>
            </a:solidFill>
            <a:prstDash val="solid"/>
            <a:round/>
            <a:headEnd len="sm" w="sm" type="none"/>
            <a:tailEnd len="sm" w="sm" type="none"/>
          </a:ln>
        </p:spPr>
      </p:cxnSp>
      <p:cxnSp>
        <p:nvCxnSpPr>
          <p:cNvPr id="665" name="Google Shape;665;p53"/>
          <p:cNvCxnSpPr/>
          <p:nvPr/>
        </p:nvCxnSpPr>
        <p:spPr>
          <a:xfrm flipH="1" rot="10800000">
            <a:off x="9652633" y="3324541"/>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666" name="Google Shape;666;p53"/>
          <p:cNvCxnSpPr/>
          <p:nvPr/>
        </p:nvCxnSpPr>
        <p:spPr>
          <a:xfrm flipH="1" rot="10800000">
            <a:off x="9940990" y="3146835"/>
            <a:ext cx="25807" cy="177707"/>
          </a:xfrm>
          <a:prstGeom prst="straightConnector1">
            <a:avLst/>
          </a:prstGeom>
          <a:noFill/>
          <a:ln cap="flat" cmpd="sng" w="9525">
            <a:solidFill>
              <a:srgbClr val="128CB2"/>
            </a:solidFill>
            <a:prstDash val="solid"/>
            <a:round/>
            <a:headEnd len="sm" w="sm" type="none"/>
            <a:tailEnd len="sm" w="sm" type="none"/>
          </a:ln>
        </p:spPr>
      </p:cxnSp>
      <p:cxnSp>
        <p:nvCxnSpPr>
          <p:cNvPr id="667" name="Google Shape;667;p53"/>
          <p:cNvCxnSpPr/>
          <p:nvPr/>
        </p:nvCxnSpPr>
        <p:spPr>
          <a:xfrm flipH="1" rot="10800000">
            <a:off x="9974537" y="2968981"/>
            <a:ext cx="7590" cy="176057"/>
          </a:xfrm>
          <a:prstGeom prst="straightConnector1">
            <a:avLst/>
          </a:prstGeom>
          <a:noFill/>
          <a:ln cap="flat" cmpd="sng" w="9525">
            <a:solidFill>
              <a:srgbClr val="1CB7E8"/>
            </a:solidFill>
            <a:prstDash val="solid"/>
            <a:round/>
            <a:headEnd len="sm" w="sm" type="none"/>
            <a:tailEnd len="sm" w="sm" type="none"/>
          </a:ln>
        </p:spPr>
      </p:cxnSp>
      <p:cxnSp>
        <p:nvCxnSpPr>
          <p:cNvPr id="668" name="Google Shape;668;p53"/>
          <p:cNvCxnSpPr/>
          <p:nvPr/>
        </p:nvCxnSpPr>
        <p:spPr>
          <a:xfrm>
            <a:off x="9814586" y="3324542"/>
            <a:ext cx="111053" cy="0"/>
          </a:xfrm>
          <a:prstGeom prst="straightConnector1">
            <a:avLst/>
          </a:prstGeom>
          <a:noFill/>
          <a:ln cap="flat" cmpd="sng" w="9525">
            <a:solidFill>
              <a:srgbClr val="050EBB"/>
            </a:solidFill>
            <a:prstDash val="solid"/>
            <a:round/>
            <a:headEnd len="sm" w="sm" type="none"/>
            <a:tailEnd len="sm" w="sm" type="none"/>
          </a:ln>
        </p:spPr>
      </p:cxnSp>
      <p:cxnSp>
        <p:nvCxnSpPr>
          <p:cNvPr id="669" name="Google Shape;669;p53"/>
          <p:cNvCxnSpPr/>
          <p:nvPr/>
        </p:nvCxnSpPr>
        <p:spPr>
          <a:xfrm>
            <a:off x="9624297" y="3175904"/>
            <a:ext cx="12961" cy="178910"/>
          </a:xfrm>
          <a:prstGeom prst="straightConnector1">
            <a:avLst/>
          </a:prstGeom>
          <a:noFill/>
          <a:ln cap="flat" cmpd="sng" w="9525">
            <a:solidFill>
              <a:srgbClr val="1722F9"/>
            </a:solidFill>
            <a:prstDash val="solid"/>
            <a:round/>
            <a:headEnd len="sm" w="sm" type="none"/>
            <a:tailEnd len="sm" w="sm" type="none"/>
          </a:ln>
        </p:spPr>
      </p:cxnSp>
      <p:cxnSp>
        <p:nvCxnSpPr>
          <p:cNvPr id="670" name="Google Shape;670;p53"/>
          <p:cNvCxnSpPr/>
          <p:nvPr/>
        </p:nvCxnSpPr>
        <p:spPr>
          <a:xfrm rot="10800000">
            <a:off x="9621135" y="2991373"/>
            <a:ext cx="1330" cy="155048"/>
          </a:xfrm>
          <a:prstGeom prst="straightConnector1">
            <a:avLst/>
          </a:prstGeom>
          <a:noFill/>
          <a:ln cap="flat" cmpd="sng" w="9525">
            <a:solidFill>
              <a:srgbClr val="7178FB"/>
            </a:solidFill>
            <a:prstDash val="solid"/>
            <a:round/>
            <a:headEnd len="sm" w="sm" type="none"/>
            <a:tailEnd len="sm" w="sm" type="none"/>
          </a:ln>
        </p:spPr>
      </p:cxnSp>
      <p:cxnSp>
        <p:nvCxnSpPr>
          <p:cNvPr id="671" name="Google Shape;671;p53"/>
          <p:cNvCxnSpPr/>
          <p:nvPr/>
        </p:nvCxnSpPr>
        <p:spPr>
          <a:xfrm flipH="1" rot="10800000">
            <a:off x="9801560" y="3218883"/>
            <a:ext cx="27567" cy="94852"/>
          </a:xfrm>
          <a:prstGeom prst="straightConnector1">
            <a:avLst/>
          </a:prstGeom>
          <a:noFill/>
          <a:ln cap="flat" cmpd="sng" w="9525">
            <a:solidFill>
              <a:srgbClr val="9816E8"/>
            </a:solidFill>
            <a:prstDash val="solid"/>
            <a:round/>
            <a:headEnd len="sm" w="sm" type="none"/>
            <a:tailEnd len="sm" w="sm" type="none"/>
          </a:ln>
        </p:spPr>
      </p:cxnSp>
      <p:cxnSp>
        <p:nvCxnSpPr>
          <p:cNvPr id="672" name="Google Shape;672;p53"/>
          <p:cNvCxnSpPr/>
          <p:nvPr/>
        </p:nvCxnSpPr>
        <p:spPr>
          <a:xfrm flipH="1" rot="10800000">
            <a:off x="9713241" y="3209801"/>
            <a:ext cx="112756" cy="14896"/>
          </a:xfrm>
          <a:prstGeom prst="straightConnector1">
            <a:avLst/>
          </a:prstGeom>
          <a:noFill/>
          <a:ln cap="flat" cmpd="sng" w="9525">
            <a:solidFill>
              <a:srgbClr val="D059F5"/>
            </a:solidFill>
            <a:prstDash val="solid"/>
            <a:round/>
            <a:headEnd len="sm" w="sm" type="none"/>
            <a:tailEnd len="sm" w="sm" type="none"/>
          </a:ln>
        </p:spPr>
      </p:cxnSp>
      <p:sp>
        <p:nvSpPr>
          <p:cNvPr id="673" name="Google Shape;673;p53"/>
          <p:cNvSpPr/>
          <p:nvPr/>
        </p:nvSpPr>
        <p:spPr>
          <a:xfrm>
            <a:off x="9968189" y="3133849"/>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4" name="Google Shape;674;p53"/>
          <p:cNvSpPr/>
          <p:nvPr/>
        </p:nvSpPr>
        <p:spPr>
          <a:xfrm>
            <a:off x="9976941" y="2949158"/>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5" name="Google Shape;675;p53"/>
          <p:cNvSpPr/>
          <p:nvPr/>
        </p:nvSpPr>
        <p:spPr>
          <a:xfrm>
            <a:off x="9934907" y="331508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6" name="Google Shape;676;p53"/>
          <p:cNvSpPr/>
          <p:nvPr/>
        </p:nvSpPr>
        <p:spPr>
          <a:xfrm>
            <a:off x="9830323" y="3203208"/>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7" name="Google Shape;677;p53"/>
          <p:cNvSpPr/>
          <p:nvPr/>
        </p:nvSpPr>
        <p:spPr>
          <a:xfrm>
            <a:off x="9694924" y="3221927"/>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8" name="Google Shape;678;p53"/>
          <p:cNvSpPr/>
          <p:nvPr/>
        </p:nvSpPr>
        <p:spPr>
          <a:xfrm>
            <a:off x="9637160" y="3341313"/>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79" name="Google Shape;679;p53"/>
          <p:cNvSpPr/>
          <p:nvPr/>
        </p:nvSpPr>
        <p:spPr>
          <a:xfrm>
            <a:off x="9616373" y="3154806"/>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0" name="Google Shape;680;p53"/>
          <p:cNvSpPr/>
          <p:nvPr/>
        </p:nvSpPr>
        <p:spPr>
          <a:xfrm>
            <a:off x="9615871" y="2964546"/>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1" name="Google Shape;681;p53"/>
          <p:cNvSpPr/>
          <p:nvPr/>
        </p:nvSpPr>
        <p:spPr>
          <a:xfrm>
            <a:off x="9787273" y="3311398"/>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2" name="Google Shape;682;p53"/>
          <p:cNvSpPr/>
          <p:nvPr/>
        </p:nvSpPr>
        <p:spPr>
          <a:xfrm>
            <a:off x="9799577" y="366853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3" name="Google Shape;683;p53"/>
          <p:cNvSpPr/>
          <p:nvPr/>
        </p:nvSpPr>
        <p:spPr>
          <a:xfrm>
            <a:off x="9879833" y="3682737"/>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4" name="Google Shape;684;p53"/>
          <p:cNvSpPr/>
          <p:nvPr/>
        </p:nvSpPr>
        <p:spPr>
          <a:xfrm>
            <a:off x="9671601" y="3686216"/>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5" name="Google Shape;685;p53"/>
          <p:cNvSpPr/>
          <p:nvPr/>
        </p:nvSpPr>
        <p:spPr>
          <a:xfrm>
            <a:off x="9919592" y="387804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6" name="Google Shape;686;p53"/>
          <p:cNvSpPr/>
          <p:nvPr/>
        </p:nvSpPr>
        <p:spPr>
          <a:xfrm>
            <a:off x="9645674" y="3886769"/>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7" name="Google Shape;687;p53"/>
          <p:cNvSpPr/>
          <p:nvPr/>
        </p:nvSpPr>
        <p:spPr>
          <a:xfrm>
            <a:off x="9904951" y="4074941"/>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8" name="Google Shape;688;p53"/>
          <p:cNvSpPr/>
          <p:nvPr/>
        </p:nvSpPr>
        <p:spPr>
          <a:xfrm>
            <a:off x="9982878" y="4129699"/>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9" name="Google Shape;689;p53"/>
          <p:cNvSpPr/>
          <p:nvPr/>
        </p:nvSpPr>
        <p:spPr>
          <a:xfrm>
            <a:off x="9936256" y="4165378"/>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0" name="Google Shape;690;p53"/>
          <p:cNvSpPr/>
          <p:nvPr/>
        </p:nvSpPr>
        <p:spPr>
          <a:xfrm>
            <a:off x="9648108" y="4089785"/>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1" name="Google Shape;691;p53"/>
          <p:cNvSpPr/>
          <p:nvPr/>
        </p:nvSpPr>
        <p:spPr>
          <a:xfrm>
            <a:off x="9611110" y="4156847"/>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2" name="Google Shape;692;p53"/>
          <p:cNvSpPr/>
          <p:nvPr/>
        </p:nvSpPr>
        <p:spPr>
          <a:xfrm>
            <a:off x="9652811" y="416421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693" name="Google Shape;693;p53"/>
          <p:cNvCxnSpPr/>
          <p:nvPr/>
        </p:nvCxnSpPr>
        <p:spPr>
          <a:xfrm>
            <a:off x="5423158" y="4306723"/>
            <a:ext cx="5040000" cy="0"/>
          </a:xfrm>
          <a:prstGeom prst="straightConnector1">
            <a:avLst/>
          </a:prstGeom>
          <a:noFill/>
          <a:ln cap="flat" cmpd="sng" w="9525">
            <a:solidFill>
              <a:schemeClr val="accent4"/>
            </a:solidFill>
            <a:prstDash val="solid"/>
            <a:round/>
            <a:headEnd len="sm" w="sm" type="none"/>
            <a:tailEnd len="sm" w="sm" type="none"/>
          </a:ln>
        </p:spPr>
      </p:cxnSp>
      <p:cxnSp>
        <p:nvCxnSpPr>
          <p:cNvPr id="694" name="Google Shape;694;p53"/>
          <p:cNvCxnSpPr/>
          <p:nvPr/>
        </p:nvCxnSpPr>
        <p:spPr>
          <a:xfrm>
            <a:off x="8281411" y="3693377"/>
            <a:ext cx="177355" cy="0"/>
          </a:xfrm>
          <a:prstGeom prst="straightConnector1">
            <a:avLst/>
          </a:prstGeom>
          <a:noFill/>
          <a:ln cap="flat" cmpd="sng" w="9525">
            <a:solidFill>
              <a:srgbClr val="0070C0"/>
            </a:solidFill>
            <a:prstDash val="solid"/>
            <a:round/>
            <a:headEnd len="sm" w="sm" type="none"/>
            <a:tailEnd len="sm" w="sm" type="none"/>
          </a:ln>
        </p:spPr>
      </p:cxnSp>
      <p:cxnSp>
        <p:nvCxnSpPr>
          <p:cNvPr id="695" name="Google Shape;695;p53"/>
          <p:cNvCxnSpPr/>
          <p:nvPr/>
        </p:nvCxnSpPr>
        <p:spPr>
          <a:xfrm flipH="1" rot="10800000">
            <a:off x="8255560" y="3702798"/>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696" name="Google Shape;696;p53"/>
          <p:cNvCxnSpPr/>
          <p:nvPr/>
        </p:nvCxnSpPr>
        <p:spPr>
          <a:xfrm flipH="1" rot="10800000">
            <a:off x="8224675" y="4100954"/>
            <a:ext cx="26698" cy="50467"/>
          </a:xfrm>
          <a:prstGeom prst="straightConnector1">
            <a:avLst/>
          </a:prstGeom>
          <a:noFill/>
          <a:ln cap="flat" cmpd="sng" w="9525">
            <a:solidFill>
              <a:srgbClr val="00B050"/>
            </a:solidFill>
            <a:prstDash val="solid"/>
            <a:round/>
            <a:headEnd len="sm" w="sm" type="none"/>
            <a:tailEnd len="sm" w="sm" type="none"/>
          </a:ln>
        </p:spPr>
      </p:cxnSp>
      <p:cxnSp>
        <p:nvCxnSpPr>
          <p:cNvPr id="697" name="Google Shape;697;p53"/>
          <p:cNvCxnSpPr/>
          <p:nvPr/>
        </p:nvCxnSpPr>
        <p:spPr>
          <a:xfrm rot="10800000">
            <a:off x="8251405" y="3900521"/>
            <a:ext cx="0" cy="186820"/>
          </a:xfrm>
          <a:prstGeom prst="straightConnector1">
            <a:avLst/>
          </a:prstGeom>
          <a:noFill/>
          <a:ln cap="flat" cmpd="sng" w="9525">
            <a:solidFill>
              <a:srgbClr val="92D050"/>
            </a:solidFill>
            <a:prstDash val="solid"/>
            <a:round/>
            <a:headEnd len="sm" w="sm" type="none"/>
            <a:tailEnd len="sm" w="sm" type="none"/>
          </a:ln>
        </p:spPr>
      </p:cxnSp>
      <p:cxnSp>
        <p:nvCxnSpPr>
          <p:cNvPr id="698" name="Google Shape;698;p53"/>
          <p:cNvCxnSpPr/>
          <p:nvPr/>
        </p:nvCxnSpPr>
        <p:spPr>
          <a:xfrm rot="10800000">
            <a:off x="8475731" y="3701600"/>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699" name="Google Shape;699;p53"/>
          <p:cNvCxnSpPr/>
          <p:nvPr/>
        </p:nvCxnSpPr>
        <p:spPr>
          <a:xfrm rot="10800000">
            <a:off x="8504991" y="3891800"/>
            <a:ext cx="0" cy="186820"/>
          </a:xfrm>
          <a:prstGeom prst="straightConnector1">
            <a:avLst/>
          </a:prstGeom>
          <a:noFill/>
          <a:ln cap="flat" cmpd="sng" w="9525">
            <a:solidFill>
              <a:schemeClr val="accent1"/>
            </a:solidFill>
            <a:prstDash val="solid"/>
            <a:round/>
            <a:headEnd len="sm" w="sm" type="none"/>
            <a:tailEnd len="sm" w="sm" type="none"/>
          </a:ln>
        </p:spPr>
      </p:cxnSp>
      <p:cxnSp>
        <p:nvCxnSpPr>
          <p:cNvPr id="700" name="Google Shape;700;p53"/>
          <p:cNvCxnSpPr/>
          <p:nvPr/>
        </p:nvCxnSpPr>
        <p:spPr>
          <a:xfrm flipH="1" rot="10800000">
            <a:off x="8381768" y="3321634"/>
            <a:ext cx="8458" cy="356847"/>
          </a:xfrm>
          <a:prstGeom prst="straightConnector1">
            <a:avLst/>
          </a:prstGeom>
          <a:noFill/>
          <a:ln cap="flat" cmpd="sng" w="9525">
            <a:solidFill>
              <a:srgbClr val="050EBB"/>
            </a:solidFill>
            <a:prstDash val="solid"/>
            <a:round/>
            <a:headEnd len="sm" w="sm" type="none"/>
            <a:tailEnd len="sm" w="sm" type="none"/>
          </a:ln>
        </p:spPr>
      </p:cxnSp>
      <p:cxnSp>
        <p:nvCxnSpPr>
          <p:cNvPr id="701" name="Google Shape;701;p53"/>
          <p:cNvCxnSpPr/>
          <p:nvPr/>
        </p:nvCxnSpPr>
        <p:spPr>
          <a:xfrm flipH="1" rot="10800000">
            <a:off x="8244730" y="4100954"/>
            <a:ext cx="13349" cy="65484"/>
          </a:xfrm>
          <a:prstGeom prst="straightConnector1">
            <a:avLst/>
          </a:prstGeom>
          <a:noFill/>
          <a:ln cap="flat" cmpd="sng" w="9525">
            <a:solidFill>
              <a:srgbClr val="00B050"/>
            </a:solidFill>
            <a:prstDash val="solid"/>
            <a:round/>
            <a:headEnd len="sm" w="sm" type="none"/>
            <a:tailEnd len="sm" w="sm" type="none"/>
          </a:ln>
        </p:spPr>
      </p:cxnSp>
      <p:cxnSp>
        <p:nvCxnSpPr>
          <p:cNvPr id="702" name="Google Shape;702;p53"/>
          <p:cNvCxnSpPr/>
          <p:nvPr/>
        </p:nvCxnSpPr>
        <p:spPr>
          <a:xfrm rot="10800000">
            <a:off x="8504959" y="4086879"/>
            <a:ext cx="28959" cy="70838"/>
          </a:xfrm>
          <a:prstGeom prst="straightConnector1">
            <a:avLst/>
          </a:prstGeom>
          <a:noFill/>
          <a:ln cap="flat" cmpd="sng" w="9525">
            <a:solidFill>
              <a:srgbClr val="FFC000"/>
            </a:solidFill>
            <a:prstDash val="solid"/>
            <a:round/>
            <a:headEnd len="sm" w="sm" type="none"/>
            <a:tailEnd len="sm" w="sm" type="none"/>
          </a:ln>
        </p:spPr>
      </p:cxnSp>
      <p:cxnSp>
        <p:nvCxnSpPr>
          <p:cNvPr id="703" name="Google Shape;703;p53"/>
          <p:cNvCxnSpPr/>
          <p:nvPr/>
        </p:nvCxnSpPr>
        <p:spPr>
          <a:xfrm rot="10800000">
            <a:off x="8511665" y="4086878"/>
            <a:ext cx="61271" cy="50467"/>
          </a:xfrm>
          <a:prstGeom prst="straightConnector1">
            <a:avLst/>
          </a:prstGeom>
          <a:noFill/>
          <a:ln cap="flat" cmpd="sng" w="9525">
            <a:solidFill>
              <a:srgbClr val="FFC000"/>
            </a:solidFill>
            <a:prstDash val="solid"/>
            <a:round/>
            <a:headEnd len="sm" w="sm" type="none"/>
            <a:tailEnd len="sm" w="sm" type="none"/>
          </a:ln>
        </p:spPr>
      </p:cxnSp>
      <p:cxnSp>
        <p:nvCxnSpPr>
          <p:cNvPr id="704" name="Google Shape;704;p53"/>
          <p:cNvCxnSpPr/>
          <p:nvPr/>
        </p:nvCxnSpPr>
        <p:spPr>
          <a:xfrm flipH="1" rot="10800000">
            <a:off x="8243442" y="3324541"/>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705" name="Google Shape;705;p53"/>
          <p:cNvCxnSpPr/>
          <p:nvPr/>
        </p:nvCxnSpPr>
        <p:spPr>
          <a:xfrm>
            <a:off x="8531799" y="3324543"/>
            <a:ext cx="174833" cy="42"/>
          </a:xfrm>
          <a:prstGeom prst="straightConnector1">
            <a:avLst/>
          </a:prstGeom>
          <a:noFill/>
          <a:ln cap="flat" cmpd="sng" w="9525">
            <a:solidFill>
              <a:srgbClr val="128CB2"/>
            </a:solidFill>
            <a:prstDash val="solid"/>
            <a:round/>
            <a:headEnd len="sm" w="sm" type="none"/>
            <a:tailEnd len="sm" w="sm" type="none"/>
          </a:ln>
        </p:spPr>
      </p:cxnSp>
      <p:cxnSp>
        <p:nvCxnSpPr>
          <p:cNvPr id="706" name="Google Shape;706;p53"/>
          <p:cNvCxnSpPr/>
          <p:nvPr/>
        </p:nvCxnSpPr>
        <p:spPr>
          <a:xfrm>
            <a:off x="8731892" y="3324160"/>
            <a:ext cx="158749" cy="211"/>
          </a:xfrm>
          <a:prstGeom prst="straightConnector1">
            <a:avLst/>
          </a:prstGeom>
          <a:noFill/>
          <a:ln cap="flat" cmpd="sng" w="9525">
            <a:solidFill>
              <a:srgbClr val="1CB7E8"/>
            </a:solidFill>
            <a:prstDash val="solid"/>
            <a:round/>
            <a:headEnd len="sm" w="sm" type="none"/>
            <a:tailEnd len="sm" w="sm" type="none"/>
          </a:ln>
        </p:spPr>
      </p:cxnSp>
      <p:cxnSp>
        <p:nvCxnSpPr>
          <p:cNvPr id="707" name="Google Shape;707;p53"/>
          <p:cNvCxnSpPr/>
          <p:nvPr/>
        </p:nvCxnSpPr>
        <p:spPr>
          <a:xfrm>
            <a:off x="8405395" y="3324542"/>
            <a:ext cx="111053" cy="0"/>
          </a:xfrm>
          <a:prstGeom prst="straightConnector1">
            <a:avLst/>
          </a:prstGeom>
          <a:noFill/>
          <a:ln cap="flat" cmpd="sng" w="9525">
            <a:solidFill>
              <a:srgbClr val="050EBB"/>
            </a:solidFill>
            <a:prstDash val="solid"/>
            <a:round/>
            <a:headEnd len="sm" w="sm" type="none"/>
            <a:tailEnd len="sm" w="sm" type="none"/>
          </a:ln>
        </p:spPr>
      </p:cxnSp>
      <p:cxnSp>
        <p:nvCxnSpPr>
          <p:cNvPr id="708" name="Google Shape;708;p53"/>
          <p:cNvCxnSpPr/>
          <p:nvPr/>
        </p:nvCxnSpPr>
        <p:spPr>
          <a:xfrm>
            <a:off x="8050377" y="3354813"/>
            <a:ext cx="177690" cy="1"/>
          </a:xfrm>
          <a:prstGeom prst="straightConnector1">
            <a:avLst/>
          </a:prstGeom>
          <a:noFill/>
          <a:ln cap="flat" cmpd="sng" w="9525">
            <a:solidFill>
              <a:srgbClr val="1722F9"/>
            </a:solidFill>
            <a:prstDash val="solid"/>
            <a:round/>
            <a:headEnd len="sm" w="sm" type="none"/>
            <a:tailEnd len="sm" w="sm" type="none"/>
          </a:ln>
        </p:spPr>
      </p:cxnSp>
      <p:cxnSp>
        <p:nvCxnSpPr>
          <p:cNvPr id="709" name="Google Shape;709;p53"/>
          <p:cNvCxnSpPr/>
          <p:nvPr/>
        </p:nvCxnSpPr>
        <p:spPr>
          <a:xfrm rot="10800000">
            <a:off x="7862416" y="3358370"/>
            <a:ext cx="151512" cy="0"/>
          </a:xfrm>
          <a:prstGeom prst="straightConnector1">
            <a:avLst/>
          </a:prstGeom>
          <a:noFill/>
          <a:ln cap="flat" cmpd="sng" w="9525">
            <a:solidFill>
              <a:srgbClr val="7178FB"/>
            </a:solidFill>
            <a:prstDash val="solid"/>
            <a:round/>
            <a:headEnd len="sm" w="sm" type="none"/>
            <a:tailEnd len="sm" w="sm" type="none"/>
          </a:ln>
        </p:spPr>
      </p:cxnSp>
      <p:cxnSp>
        <p:nvCxnSpPr>
          <p:cNvPr id="710" name="Google Shape;710;p53"/>
          <p:cNvCxnSpPr/>
          <p:nvPr/>
        </p:nvCxnSpPr>
        <p:spPr>
          <a:xfrm flipH="1" rot="10800000">
            <a:off x="8392369" y="3218883"/>
            <a:ext cx="27567" cy="94852"/>
          </a:xfrm>
          <a:prstGeom prst="straightConnector1">
            <a:avLst/>
          </a:prstGeom>
          <a:noFill/>
          <a:ln cap="flat" cmpd="sng" w="9525">
            <a:solidFill>
              <a:srgbClr val="9816E8"/>
            </a:solidFill>
            <a:prstDash val="solid"/>
            <a:round/>
            <a:headEnd len="sm" w="sm" type="none"/>
            <a:tailEnd len="sm" w="sm" type="none"/>
          </a:ln>
        </p:spPr>
      </p:cxnSp>
      <p:cxnSp>
        <p:nvCxnSpPr>
          <p:cNvPr id="711" name="Google Shape;711;p53"/>
          <p:cNvCxnSpPr/>
          <p:nvPr/>
        </p:nvCxnSpPr>
        <p:spPr>
          <a:xfrm flipH="1" rot="10800000">
            <a:off x="8304050" y="3209801"/>
            <a:ext cx="112756" cy="14896"/>
          </a:xfrm>
          <a:prstGeom prst="straightConnector1">
            <a:avLst/>
          </a:prstGeom>
          <a:noFill/>
          <a:ln cap="flat" cmpd="sng" w="9525">
            <a:solidFill>
              <a:srgbClr val="D059F5"/>
            </a:solidFill>
            <a:prstDash val="solid"/>
            <a:round/>
            <a:headEnd len="sm" w="sm" type="none"/>
            <a:tailEnd len="sm" w="sm" type="none"/>
          </a:ln>
        </p:spPr>
      </p:cxnSp>
      <p:sp>
        <p:nvSpPr>
          <p:cNvPr id="712" name="Google Shape;712;p53"/>
          <p:cNvSpPr/>
          <p:nvPr/>
        </p:nvSpPr>
        <p:spPr>
          <a:xfrm>
            <a:off x="8712027" y="3324371"/>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3" name="Google Shape;713;p53"/>
          <p:cNvSpPr/>
          <p:nvPr/>
        </p:nvSpPr>
        <p:spPr>
          <a:xfrm>
            <a:off x="8907652" y="3315084"/>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4" name="Google Shape;714;p53"/>
          <p:cNvSpPr/>
          <p:nvPr/>
        </p:nvSpPr>
        <p:spPr>
          <a:xfrm>
            <a:off x="8525716" y="331508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5" name="Google Shape;715;p53"/>
          <p:cNvSpPr/>
          <p:nvPr/>
        </p:nvSpPr>
        <p:spPr>
          <a:xfrm>
            <a:off x="8421132" y="3203208"/>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6" name="Google Shape;716;p53"/>
          <p:cNvSpPr/>
          <p:nvPr/>
        </p:nvSpPr>
        <p:spPr>
          <a:xfrm>
            <a:off x="8285733" y="3221927"/>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7" name="Google Shape;717;p53"/>
          <p:cNvSpPr/>
          <p:nvPr/>
        </p:nvSpPr>
        <p:spPr>
          <a:xfrm>
            <a:off x="8227969" y="3341313"/>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8" name="Google Shape;718;p53"/>
          <p:cNvSpPr/>
          <p:nvPr/>
        </p:nvSpPr>
        <p:spPr>
          <a:xfrm>
            <a:off x="8029303" y="3347906"/>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9" name="Google Shape;719;p53"/>
          <p:cNvSpPr/>
          <p:nvPr/>
        </p:nvSpPr>
        <p:spPr>
          <a:xfrm>
            <a:off x="7842322" y="3359890"/>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0" name="Google Shape;720;p53"/>
          <p:cNvSpPr/>
          <p:nvPr/>
        </p:nvSpPr>
        <p:spPr>
          <a:xfrm>
            <a:off x="8378082" y="3311398"/>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1" name="Google Shape;721;p53"/>
          <p:cNvSpPr/>
          <p:nvPr/>
        </p:nvSpPr>
        <p:spPr>
          <a:xfrm>
            <a:off x="8390386" y="366853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2" name="Google Shape;722;p53"/>
          <p:cNvSpPr/>
          <p:nvPr/>
        </p:nvSpPr>
        <p:spPr>
          <a:xfrm>
            <a:off x="8470642" y="3682737"/>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3" name="Google Shape;723;p53"/>
          <p:cNvSpPr/>
          <p:nvPr/>
        </p:nvSpPr>
        <p:spPr>
          <a:xfrm>
            <a:off x="8262410" y="3686216"/>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4" name="Google Shape;724;p53"/>
          <p:cNvSpPr/>
          <p:nvPr/>
        </p:nvSpPr>
        <p:spPr>
          <a:xfrm>
            <a:off x="8510401" y="387804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5" name="Google Shape;725;p53"/>
          <p:cNvSpPr/>
          <p:nvPr/>
        </p:nvSpPr>
        <p:spPr>
          <a:xfrm>
            <a:off x="8236483" y="3886769"/>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6" name="Google Shape;726;p53"/>
          <p:cNvSpPr/>
          <p:nvPr/>
        </p:nvSpPr>
        <p:spPr>
          <a:xfrm>
            <a:off x="8495760" y="4074941"/>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7" name="Google Shape;727;p53"/>
          <p:cNvSpPr/>
          <p:nvPr/>
        </p:nvSpPr>
        <p:spPr>
          <a:xfrm>
            <a:off x="8573687" y="4129699"/>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8" name="Google Shape;728;p53"/>
          <p:cNvSpPr/>
          <p:nvPr/>
        </p:nvSpPr>
        <p:spPr>
          <a:xfrm>
            <a:off x="8527065" y="4165378"/>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29" name="Google Shape;729;p53"/>
          <p:cNvSpPr/>
          <p:nvPr/>
        </p:nvSpPr>
        <p:spPr>
          <a:xfrm>
            <a:off x="8238917" y="4089785"/>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0" name="Google Shape;730;p53"/>
          <p:cNvSpPr/>
          <p:nvPr/>
        </p:nvSpPr>
        <p:spPr>
          <a:xfrm>
            <a:off x="8201919" y="4156847"/>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1" name="Google Shape;731;p53"/>
          <p:cNvSpPr/>
          <p:nvPr/>
        </p:nvSpPr>
        <p:spPr>
          <a:xfrm>
            <a:off x="8243620" y="416421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32" name="Google Shape;732;p53"/>
          <p:cNvSpPr/>
          <p:nvPr/>
        </p:nvSpPr>
        <p:spPr>
          <a:xfrm>
            <a:off x="8528438" y="2995190"/>
            <a:ext cx="390525" cy="314325"/>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3" name="Google Shape;733;p53"/>
          <p:cNvSpPr/>
          <p:nvPr/>
        </p:nvSpPr>
        <p:spPr>
          <a:xfrm flipH="1">
            <a:off x="7851068" y="3027698"/>
            <a:ext cx="390525" cy="314325"/>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4" name="Google Shape;734;p53"/>
          <p:cNvSpPr/>
          <p:nvPr/>
        </p:nvSpPr>
        <p:spPr>
          <a:xfrm>
            <a:off x="5478898" y="5113913"/>
            <a:ext cx="596900" cy="349250"/>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sp>
        <p:nvSpPr>
          <p:cNvPr id="735" name="Google Shape;735;p53"/>
          <p:cNvSpPr txBox="1"/>
          <p:nvPr/>
        </p:nvSpPr>
        <p:spPr>
          <a:xfrm>
            <a:off x="5443652" y="5726940"/>
            <a:ext cx="589562" cy="18466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dk1"/>
                </a:solidFill>
                <a:latin typeface="Arial"/>
                <a:ea typeface="Arial"/>
                <a:cs typeface="Arial"/>
                <a:sym typeface="Arial"/>
              </a:rPr>
              <a:t>right</a:t>
            </a:r>
            <a:endParaRPr/>
          </a:p>
        </p:txBody>
      </p:sp>
      <p:cxnSp>
        <p:nvCxnSpPr>
          <p:cNvPr id="736" name="Google Shape;736;p53"/>
          <p:cNvCxnSpPr/>
          <p:nvPr/>
        </p:nvCxnSpPr>
        <p:spPr>
          <a:xfrm>
            <a:off x="5397431" y="4770883"/>
            <a:ext cx="5040000" cy="0"/>
          </a:xfrm>
          <a:prstGeom prst="straightConnector1">
            <a:avLst/>
          </a:prstGeom>
          <a:noFill/>
          <a:ln cap="flat" cmpd="sng" w="9525">
            <a:solidFill>
              <a:schemeClr val="accent4"/>
            </a:solidFill>
            <a:prstDash val="solid"/>
            <a:round/>
            <a:headEnd len="sm" w="sm" type="none"/>
            <a:tailEnd len="sm" w="sm" type="none"/>
          </a:ln>
        </p:spPr>
      </p:cxnSp>
      <p:cxnSp>
        <p:nvCxnSpPr>
          <p:cNvPr id="737" name="Google Shape;737;p53"/>
          <p:cNvCxnSpPr/>
          <p:nvPr/>
        </p:nvCxnSpPr>
        <p:spPr>
          <a:xfrm>
            <a:off x="5397431" y="6140959"/>
            <a:ext cx="5040000" cy="0"/>
          </a:xfrm>
          <a:prstGeom prst="straightConnector1">
            <a:avLst/>
          </a:prstGeom>
          <a:noFill/>
          <a:ln cap="flat" cmpd="sng" w="9525">
            <a:solidFill>
              <a:schemeClr val="accent4"/>
            </a:solidFill>
            <a:prstDash val="solid"/>
            <a:round/>
            <a:headEnd len="sm" w="sm" type="none"/>
            <a:tailEnd len="sm" w="sm" type="none"/>
          </a:ln>
        </p:spPr>
      </p:cxnSp>
      <p:sp>
        <p:nvSpPr>
          <p:cNvPr id="738" name="Google Shape;738;p53"/>
          <p:cNvSpPr/>
          <p:nvPr/>
        </p:nvSpPr>
        <p:spPr>
          <a:xfrm flipH="1" rot="-5400000">
            <a:off x="6110405" y="3339732"/>
            <a:ext cx="306435" cy="322784"/>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9" name="Google Shape;739;p53"/>
          <p:cNvSpPr/>
          <p:nvPr/>
        </p:nvSpPr>
        <p:spPr>
          <a:xfrm rot="5400000">
            <a:off x="6864392" y="3339734"/>
            <a:ext cx="306435" cy="322784"/>
          </a:xfrm>
          <a:custGeom>
            <a:rect b="b" l="l" r="r" t="t"/>
            <a:pathLst>
              <a:path extrusionOk="0" h="314325" w="390525">
                <a:moveTo>
                  <a:pt x="390525" y="314325"/>
                </a:moveTo>
                <a:cubicBezTo>
                  <a:pt x="381397" y="220265"/>
                  <a:pt x="372269" y="126206"/>
                  <a:pt x="307181" y="73818"/>
                </a:cubicBezTo>
                <a:cubicBezTo>
                  <a:pt x="242093" y="21430"/>
                  <a:pt x="121046" y="10715"/>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40" name="Google Shape;740;p53"/>
          <p:cNvCxnSpPr/>
          <p:nvPr/>
        </p:nvCxnSpPr>
        <p:spPr>
          <a:xfrm rot="10800000">
            <a:off x="7377462" y="5499576"/>
            <a:ext cx="177355" cy="0"/>
          </a:xfrm>
          <a:prstGeom prst="straightConnector1">
            <a:avLst/>
          </a:prstGeom>
          <a:noFill/>
          <a:ln cap="flat" cmpd="sng" w="9525">
            <a:solidFill>
              <a:srgbClr val="0070C0"/>
            </a:solidFill>
            <a:prstDash val="solid"/>
            <a:round/>
            <a:headEnd len="sm" w="sm" type="none"/>
            <a:tailEnd len="sm" w="sm" type="none"/>
          </a:ln>
        </p:spPr>
      </p:cxnSp>
      <p:cxnSp>
        <p:nvCxnSpPr>
          <p:cNvPr id="741" name="Google Shape;741;p53"/>
          <p:cNvCxnSpPr/>
          <p:nvPr/>
        </p:nvCxnSpPr>
        <p:spPr>
          <a:xfrm rot="10800000">
            <a:off x="7561834" y="5508997"/>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742" name="Google Shape;742;p53"/>
          <p:cNvCxnSpPr/>
          <p:nvPr/>
        </p:nvCxnSpPr>
        <p:spPr>
          <a:xfrm rot="10800000">
            <a:off x="7584855" y="5907153"/>
            <a:ext cx="26698" cy="50467"/>
          </a:xfrm>
          <a:prstGeom prst="straightConnector1">
            <a:avLst/>
          </a:prstGeom>
          <a:noFill/>
          <a:ln cap="flat" cmpd="sng" w="9525">
            <a:solidFill>
              <a:srgbClr val="00B050"/>
            </a:solidFill>
            <a:prstDash val="solid"/>
            <a:round/>
            <a:headEnd len="sm" w="sm" type="none"/>
            <a:tailEnd len="sm" w="sm" type="none"/>
          </a:ln>
        </p:spPr>
      </p:cxnSp>
      <p:cxnSp>
        <p:nvCxnSpPr>
          <p:cNvPr id="743" name="Google Shape;743;p53"/>
          <p:cNvCxnSpPr/>
          <p:nvPr/>
        </p:nvCxnSpPr>
        <p:spPr>
          <a:xfrm rot="10800000">
            <a:off x="7584823" y="5706720"/>
            <a:ext cx="0" cy="186820"/>
          </a:xfrm>
          <a:prstGeom prst="straightConnector1">
            <a:avLst/>
          </a:prstGeom>
          <a:noFill/>
          <a:ln cap="flat" cmpd="sng" w="9525">
            <a:solidFill>
              <a:srgbClr val="92D050"/>
            </a:solidFill>
            <a:prstDash val="solid"/>
            <a:round/>
            <a:headEnd len="sm" w="sm" type="none"/>
            <a:tailEnd len="sm" w="sm" type="none"/>
          </a:ln>
        </p:spPr>
      </p:cxnSp>
      <p:cxnSp>
        <p:nvCxnSpPr>
          <p:cNvPr id="744" name="Google Shape;744;p53"/>
          <p:cNvCxnSpPr/>
          <p:nvPr/>
        </p:nvCxnSpPr>
        <p:spPr>
          <a:xfrm flipH="1" rot="10800000">
            <a:off x="7327082" y="5507799"/>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745" name="Google Shape;745;p53"/>
          <p:cNvCxnSpPr/>
          <p:nvPr/>
        </p:nvCxnSpPr>
        <p:spPr>
          <a:xfrm rot="10800000">
            <a:off x="7331237" y="5697999"/>
            <a:ext cx="0" cy="186820"/>
          </a:xfrm>
          <a:prstGeom prst="straightConnector1">
            <a:avLst/>
          </a:prstGeom>
          <a:noFill/>
          <a:ln cap="flat" cmpd="sng" w="9525">
            <a:solidFill>
              <a:schemeClr val="accent1"/>
            </a:solidFill>
            <a:prstDash val="solid"/>
            <a:round/>
            <a:headEnd len="sm" w="sm" type="none"/>
            <a:tailEnd len="sm" w="sm" type="none"/>
          </a:ln>
        </p:spPr>
      </p:cxnSp>
      <p:cxnSp>
        <p:nvCxnSpPr>
          <p:cNvPr id="746" name="Google Shape;746;p53"/>
          <p:cNvCxnSpPr/>
          <p:nvPr/>
        </p:nvCxnSpPr>
        <p:spPr>
          <a:xfrm rot="10800000">
            <a:off x="7446002" y="5127833"/>
            <a:ext cx="8458" cy="356847"/>
          </a:xfrm>
          <a:prstGeom prst="straightConnector1">
            <a:avLst/>
          </a:prstGeom>
          <a:noFill/>
          <a:ln cap="flat" cmpd="sng" w="9525">
            <a:solidFill>
              <a:srgbClr val="050EBB"/>
            </a:solidFill>
            <a:prstDash val="solid"/>
            <a:round/>
            <a:headEnd len="sm" w="sm" type="none"/>
            <a:tailEnd len="sm" w="sm" type="none"/>
          </a:ln>
        </p:spPr>
      </p:cxnSp>
      <p:cxnSp>
        <p:nvCxnSpPr>
          <p:cNvPr id="747" name="Google Shape;747;p53"/>
          <p:cNvCxnSpPr/>
          <p:nvPr/>
        </p:nvCxnSpPr>
        <p:spPr>
          <a:xfrm rot="10800000">
            <a:off x="7578149" y="5907153"/>
            <a:ext cx="13349" cy="65484"/>
          </a:xfrm>
          <a:prstGeom prst="straightConnector1">
            <a:avLst/>
          </a:prstGeom>
          <a:noFill/>
          <a:ln cap="flat" cmpd="sng" w="9525">
            <a:solidFill>
              <a:srgbClr val="00B050"/>
            </a:solidFill>
            <a:prstDash val="solid"/>
            <a:round/>
            <a:headEnd len="sm" w="sm" type="none"/>
            <a:tailEnd len="sm" w="sm" type="none"/>
          </a:ln>
        </p:spPr>
      </p:cxnSp>
      <p:cxnSp>
        <p:nvCxnSpPr>
          <p:cNvPr id="748" name="Google Shape;748;p53"/>
          <p:cNvCxnSpPr/>
          <p:nvPr/>
        </p:nvCxnSpPr>
        <p:spPr>
          <a:xfrm flipH="1" rot="10800000">
            <a:off x="7302310" y="5893078"/>
            <a:ext cx="28959" cy="70838"/>
          </a:xfrm>
          <a:prstGeom prst="straightConnector1">
            <a:avLst/>
          </a:prstGeom>
          <a:noFill/>
          <a:ln cap="flat" cmpd="sng" w="9525">
            <a:solidFill>
              <a:srgbClr val="FFC000"/>
            </a:solidFill>
            <a:prstDash val="solid"/>
            <a:round/>
            <a:headEnd len="sm" w="sm" type="none"/>
            <a:tailEnd len="sm" w="sm" type="none"/>
          </a:ln>
        </p:spPr>
      </p:cxnSp>
      <p:cxnSp>
        <p:nvCxnSpPr>
          <p:cNvPr id="749" name="Google Shape;749;p53"/>
          <p:cNvCxnSpPr/>
          <p:nvPr/>
        </p:nvCxnSpPr>
        <p:spPr>
          <a:xfrm flipH="1" rot="10800000">
            <a:off x="7263292" y="5893077"/>
            <a:ext cx="61271" cy="50467"/>
          </a:xfrm>
          <a:prstGeom prst="straightConnector1">
            <a:avLst/>
          </a:prstGeom>
          <a:noFill/>
          <a:ln cap="flat" cmpd="sng" w="9525">
            <a:solidFill>
              <a:srgbClr val="FFC000"/>
            </a:solidFill>
            <a:prstDash val="solid"/>
            <a:round/>
            <a:headEnd len="sm" w="sm" type="none"/>
            <a:tailEnd len="sm" w="sm" type="none"/>
          </a:ln>
        </p:spPr>
      </p:cxnSp>
      <p:cxnSp>
        <p:nvCxnSpPr>
          <p:cNvPr id="750" name="Google Shape;750;p53"/>
          <p:cNvCxnSpPr/>
          <p:nvPr/>
        </p:nvCxnSpPr>
        <p:spPr>
          <a:xfrm rot="10800000">
            <a:off x="7462632" y="5130740"/>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751" name="Google Shape;751;p53"/>
          <p:cNvCxnSpPr/>
          <p:nvPr/>
        </p:nvCxnSpPr>
        <p:spPr>
          <a:xfrm rot="10800000">
            <a:off x="7319780" y="5130741"/>
            <a:ext cx="111053" cy="0"/>
          </a:xfrm>
          <a:prstGeom prst="straightConnector1">
            <a:avLst/>
          </a:prstGeom>
          <a:noFill/>
          <a:ln cap="flat" cmpd="sng" w="9525">
            <a:solidFill>
              <a:srgbClr val="050EBB"/>
            </a:solidFill>
            <a:prstDash val="solid"/>
            <a:round/>
            <a:headEnd len="sm" w="sm" type="none"/>
            <a:tailEnd len="sm" w="sm" type="none"/>
          </a:ln>
        </p:spPr>
      </p:cxnSp>
      <p:cxnSp>
        <p:nvCxnSpPr>
          <p:cNvPr id="752" name="Google Shape;752;p53"/>
          <p:cNvCxnSpPr/>
          <p:nvPr/>
        </p:nvCxnSpPr>
        <p:spPr>
          <a:xfrm rot="10800000">
            <a:off x="7608161" y="5161013"/>
            <a:ext cx="135588" cy="95147"/>
          </a:xfrm>
          <a:prstGeom prst="straightConnector1">
            <a:avLst/>
          </a:prstGeom>
          <a:noFill/>
          <a:ln cap="flat" cmpd="sng" w="9525">
            <a:solidFill>
              <a:srgbClr val="1722F9"/>
            </a:solidFill>
            <a:prstDash val="solid"/>
            <a:round/>
            <a:headEnd len="sm" w="sm" type="none"/>
            <a:tailEnd len="sm" w="sm" type="none"/>
          </a:ln>
        </p:spPr>
      </p:cxnSp>
      <p:cxnSp>
        <p:nvCxnSpPr>
          <p:cNvPr id="753" name="Google Shape;753;p53"/>
          <p:cNvCxnSpPr/>
          <p:nvPr/>
        </p:nvCxnSpPr>
        <p:spPr>
          <a:xfrm>
            <a:off x="7768169" y="5269347"/>
            <a:ext cx="112050" cy="83348"/>
          </a:xfrm>
          <a:prstGeom prst="straightConnector1">
            <a:avLst/>
          </a:prstGeom>
          <a:noFill/>
          <a:ln cap="flat" cmpd="sng" w="9525">
            <a:solidFill>
              <a:srgbClr val="7178FB"/>
            </a:solidFill>
            <a:prstDash val="solid"/>
            <a:round/>
            <a:headEnd len="sm" w="sm" type="none"/>
            <a:tailEnd len="sm" w="sm" type="none"/>
          </a:ln>
        </p:spPr>
      </p:cxnSp>
      <p:sp>
        <p:nvSpPr>
          <p:cNvPr id="754" name="Google Shape;754;p53"/>
          <p:cNvSpPr/>
          <p:nvPr/>
        </p:nvSpPr>
        <p:spPr>
          <a:xfrm flipH="1">
            <a:off x="7595072" y="51475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5" name="Google Shape;755;p53"/>
          <p:cNvSpPr/>
          <p:nvPr/>
        </p:nvSpPr>
        <p:spPr>
          <a:xfrm flipH="1">
            <a:off x="7752051" y="5261807"/>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6" name="Google Shape;756;p53"/>
          <p:cNvSpPr/>
          <p:nvPr/>
        </p:nvSpPr>
        <p:spPr>
          <a:xfrm flipH="1">
            <a:off x="7883662" y="5350703"/>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7" name="Google Shape;757;p53"/>
          <p:cNvSpPr/>
          <p:nvPr/>
        </p:nvSpPr>
        <p:spPr>
          <a:xfrm flipH="1">
            <a:off x="7444959" y="511759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8" name="Google Shape;758;p53"/>
          <p:cNvSpPr/>
          <p:nvPr/>
        </p:nvSpPr>
        <p:spPr>
          <a:xfrm flipH="1">
            <a:off x="7432655" y="5474732"/>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59" name="Google Shape;759;p53"/>
          <p:cNvSpPr/>
          <p:nvPr/>
        </p:nvSpPr>
        <p:spPr>
          <a:xfrm flipH="1">
            <a:off x="7352399" y="5488936"/>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0" name="Google Shape;760;p53"/>
          <p:cNvSpPr/>
          <p:nvPr/>
        </p:nvSpPr>
        <p:spPr>
          <a:xfrm flipH="1">
            <a:off x="7560631" y="5492415"/>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1" name="Google Shape;761;p53"/>
          <p:cNvSpPr/>
          <p:nvPr/>
        </p:nvSpPr>
        <p:spPr>
          <a:xfrm flipH="1">
            <a:off x="7312640" y="5684247"/>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2" name="Google Shape;762;p53"/>
          <p:cNvSpPr/>
          <p:nvPr/>
        </p:nvSpPr>
        <p:spPr>
          <a:xfrm flipH="1">
            <a:off x="7586558" y="5692968"/>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3" name="Google Shape;763;p53"/>
          <p:cNvSpPr/>
          <p:nvPr/>
        </p:nvSpPr>
        <p:spPr>
          <a:xfrm flipH="1">
            <a:off x="7327281" y="5881140"/>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4" name="Google Shape;764;p53"/>
          <p:cNvSpPr/>
          <p:nvPr/>
        </p:nvSpPr>
        <p:spPr>
          <a:xfrm flipH="1">
            <a:off x="7249354" y="5935898"/>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5" name="Google Shape;765;p53"/>
          <p:cNvSpPr/>
          <p:nvPr/>
        </p:nvSpPr>
        <p:spPr>
          <a:xfrm flipH="1">
            <a:off x="7295976" y="597157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6" name="Google Shape;766;p53"/>
          <p:cNvSpPr/>
          <p:nvPr/>
        </p:nvSpPr>
        <p:spPr>
          <a:xfrm flipH="1">
            <a:off x="7584124" y="5895984"/>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7" name="Google Shape;767;p53"/>
          <p:cNvSpPr/>
          <p:nvPr/>
        </p:nvSpPr>
        <p:spPr>
          <a:xfrm flipH="1">
            <a:off x="7621122" y="5963046"/>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8" name="Google Shape;768;p53"/>
          <p:cNvSpPr/>
          <p:nvPr/>
        </p:nvSpPr>
        <p:spPr>
          <a:xfrm flipH="1">
            <a:off x="7579421" y="5970410"/>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69" name="Google Shape;769;p53"/>
          <p:cNvSpPr/>
          <p:nvPr/>
        </p:nvSpPr>
        <p:spPr>
          <a:xfrm>
            <a:off x="7900459" y="5141660"/>
            <a:ext cx="48877" cy="227615"/>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70" name="Google Shape;770;p53"/>
          <p:cNvCxnSpPr/>
          <p:nvPr/>
        </p:nvCxnSpPr>
        <p:spPr>
          <a:xfrm flipH="1">
            <a:off x="7286562" y="5138884"/>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771" name="Google Shape;771;p53"/>
          <p:cNvCxnSpPr/>
          <p:nvPr/>
        </p:nvCxnSpPr>
        <p:spPr>
          <a:xfrm flipH="1">
            <a:off x="7273463" y="5306762"/>
            <a:ext cx="6839" cy="153778"/>
          </a:xfrm>
          <a:prstGeom prst="straightConnector1">
            <a:avLst/>
          </a:prstGeom>
          <a:noFill/>
          <a:ln cap="flat" cmpd="sng" w="9525">
            <a:solidFill>
              <a:srgbClr val="1CB7E8"/>
            </a:solidFill>
            <a:prstDash val="solid"/>
            <a:round/>
            <a:headEnd len="sm" w="sm" type="none"/>
            <a:tailEnd len="sm" w="sm" type="none"/>
          </a:ln>
        </p:spPr>
      </p:cxnSp>
      <p:sp>
        <p:nvSpPr>
          <p:cNvPr id="772" name="Google Shape;772;p53"/>
          <p:cNvSpPr/>
          <p:nvPr/>
        </p:nvSpPr>
        <p:spPr>
          <a:xfrm flipH="1">
            <a:off x="7273463" y="5295573"/>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3" name="Google Shape;773;p53"/>
          <p:cNvSpPr/>
          <p:nvPr/>
        </p:nvSpPr>
        <p:spPr>
          <a:xfrm flipH="1">
            <a:off x="7257845" y="5469458"/>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74" name="Google Shape;774;p53"/>
          <p:cNvSpPr/>
          <p:nvPr/>
        </p:nvSpPr>
        <p:spPr>
          <a:xfrm flipH="1">
            <a:off x="7292629" y="512942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775" name="Google Shape;775;p53"/>
          <p:cNvCxnSpPr/>
          <p:nvPr/>
        </p:nvCxnSpPr>
        <p:spPr>
          <a:xfrm rot="10800000">
            <a:off x="6448349" y="5499576"/>
            <a:ext cx="177355" cy="0"/>
          </a:xfrm>
          <a:prstGeom prst="straightConnector1">
            <a:avLst/>
          </a:prstGeom>
          <a:noFill/>
          <a:ln cap="flat" cmpd="sng" w="9525">
            <a:solidFill>
              <a:srgbClr val="0070C0"/>
            </a:solidFill>
            <a:prstDash val="solid"/>
            <a:round/>
            <a:headEnd len="sm" w="sm" type="none"/>
            <a:tailEnd len="sm" w="sm" type="none"/>
          </a:ln>
        </p:spPr>
      </p:cxnSp>
      <p:cxnSp>
        <p:nvCxnSpPr>
          <p:cNvPr id="776" name="Google Shape;776;p53"/>
          <p:cNvCxnSpPr/>
          <p:nvPr/>
        </p:nvCxnSpPr>
        <p:spPr>
          <a:xfrm rot="10800000">
            <a:off x="6632721" y="5508997"/>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777" name="Google Shape;777;p53"/>
          <p:cNvCxnSpPr/>
          <p:nvPr/>
        </p:nvCxnSpPr>
        <p:spPr>
          <a:xfrm rot="10800000">
            <a:off x="6655742" y="5907153"/>
            <a:ext cx="26698" cy="50467"/>
          </a:xfrm>
          <a:prstGeom prst="straightConnector1">
            <a:avLst/>
          </a:prstGeom>
          <a:noFill/>
          <a:ln cap="flat" cmpd="sng" w="9525">
            <a:solidFill>
              <a:srgbClr val="00B050"/>
            </a:solidFill>
            <a:prstDash val="solid"/>
            <a:round/>
            <a:headEnd len="sm" w="sm" type="none"/>
            <a:tailEnd len="sm" w="sm" type="none"/>
          </a:ln>
        </p:spPr>
      </p:cxnSp>
      <p:cxnSp>
        <p:nvCxnSpPr>
          <p:cNvPr id="778" name="Google Shape;778;p53"/>
          <p:cNvCxnSpPr/>
          <p:nvPr/>
        </p:nvCxnSpPr>
        <p:spPr>
          <a:xfrm rot="10800000">
            <a:off x="6655710" y="5706720"/>
            <a:ext cx="0" cy="186820"/>
          </a:xfrm>
          <a:prstGeom prst="straightConnector1">
            <a:avLst/>
          </a:prstGeom>
          <a:noFill/>
          <a:ln cap="flat" cmpd="sng" w="9525">
            <a:solidFill>
              <a:srgbClr val="92D050"/>
            </a:solidFill>
            <a:prstDash val="solid"/>
            <a:round/>
            <a:headEnd len="sm" w="sm" type="none"/>
            <a:tailEnd len="sm" w="sm" type="none"/>
          </a:ln>
        </p:spPr>
      </p:cxnSp>
      <p:cxnSp>
        <p:nvCxnSpPr>
          <p:cNvPr id="779" name="Google Shape;779;p53"/>
          <p:cNvCxnSpPr/>
          <p:nvPr/>
        </p:nvCxnSpPr>
        <p:spPr>
          <a:xfrm flipH="1" rot="10800000">
            <a:off x="6397969" y="5507799"/>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780" name="Google Shape;780;p53"/>
          <p:cNvCxnSpPr/>
          <p:nvPr/>
        </p:nvCxnSpPr>
        <p:spPr>
          <a:xfrm rot="10800000">
            <a:off x="6402124" y="5697999"/>
            <a:ext cx="0" cy="186820"/>
          </a:xfrm>
          <a:prstGeom prst="straightConnector1">
            <a:avLst/>
          </a:prstGeom>
          <a:noFill/>
          <a:ln cap="flat" cmpd="sng" w="9525">
            <a:solidFill>
              <a:schemeClr val="accent1"/>
            </a:solidFill>
            <a:prstDash val="solid"/>
            <a:round/>
            <a:headEnd len="sm" w="sm" type="none"/>
            <a:tailEnd len="sm" w="sm" type="none"/>
          </a:ln>
        </p:spPr>
      </p:cxnSp>
      <p:cxnSp>
        <p:nvCxnSpPr>
          <p:cNvPr id="781" name="Google Shape;781;p53"/>
          <p:cNvCxnSpPr/>
          <p:nvPr/>
        </p:nvCxnSpPr>
        <p:spPr>
          <a:xfrm rot="10800000">
            <a:off x="6516889" y="5127833"/>
            <a:ext cx="8458" cy="356847"/>
          </a:xfrm>
          <a:prstGeom prst="straightConnector1">
            <a:avLst/>
          </a:prstGeom>
          <a:noFill/>
          <a:ln cap="flat" cmpd="sng" w="9525">
            <a:solidFill>
              <a:srgbClr val="050EBB"/>
            </a:solidFill>
            <a:prstDash val="solid"/>
            <a:round/>
            <a:headEnd len="sm" w="sm" type="none"/>
            <a:tailEnd len="sm" w="sm" type="none"/>
          </a:ln>
        </p:spPr>
      </p:cxnSp>
      <p:cxnSp>
        <p:nvCxnSpPr>
          <p:cNvPr id="782" name="Google Shape;782;p53"/>
          <p:cNvCxnSpPr/>
          <p:nvPr/>
        </p:nvCxnSpPr>
        <p:spPr>
          <a:xfrm rot="10800000">
            <a:off x="6649036" y="5907153"/>
            <a:ext cx="13349" cy="65484"/>
          </a:xfrm>
          <a:prstGeom prst="straightConnector1">
            <a:avLst/>
          </a:prstGeom>
          <a:noFill/>
          <a:ln cap="flat" cmpd="sng" w="9525">
            <a:solidFill>
              <a:srgbClr val="00B050"/>
            </a:solidFill>
            <a:prstDash val="solid"/>
            <a:round/>
            <a:headEnd len="sm" w="sm" type="none"/>
            <a:tailEnd len="sm" w="sm" type="none"/>
          </a:ln>
        </p:spPr>
      </p:cxnSp>
      <p:cxnSp>
        <p:nvCxnSpPr>
          <p:cNvPr id="783" name="Google Shape;783;p53"/>
          <p:cNvCxnSpPr/>
          <p:nvPr/>
        </p:nvCxnSpPr>
        <p:spPr>
          <a:xfrm flipH="1" rot="10800000">
            <a:off x="6373197" y="5893078"/>
            <a:ext cx="28959" cy="70838"/>
          </a:xfrm>
          <a:prstGeom prst="straightConnector1">
            <a:avLst/>
          </a:prstGeom>
          <a:noFill/>
          <a:ln cap="flat" cmpd="sng" w="9525">
            <a:solidFill>
              <a:srgbClr val="FFC000"/>
            </a:solidFill>
            <a:prstDash val="solid"/>
            <a:round/>
            <a:headEnd len="sm" w="sm" type="none"/>
            <a:tailEnd len="sm" w="sm" type="none"/>
          </a:ln>
        </p:spPr>
      </p:cxnSp>
      <p:cxnSp>
        <p:nvCxnSpPr>
          <p:cNvPr id="784" name="Google Shape;784;p53"/>
          <p:cNvCxnSpPr/>
          <p:nvPr/>
        </p:nvCxnSpPr>
        <p:spPr>
          <a:xfrm flipH="1" rot="10800000">
            <a:off x="6334179" y="5893077"/>
            <a:ext cx="61271" cy="50467"/>
          </a:xfrm>
          <a:prstGeom prst="straightConnector1">
            <a:avLst/>
          </a:prstGeom>
          <a:noFill/>
          <a:ln cap="flat" cmpd="sng" w="9525">
            <a:solidFill>
              <a:srgbClr val="FFC000"/>
            </a:solidFill>
            <a:prstDash val="solid"/>
            <a:round/>
            <a:headEnd len="sm" w="sm" type="none"/>
            <a:tailEnd len="sm" w="sm" type="none"/>
          </a:ln>
        </p:spPr>
      </p:cxnSp>
      <p:cxnSp>
        <p:nvCxnSpPr>
          <p:cNvPr id="785" name="Google Shape;785;p53"/>
          <p:cNvCxnSpPr/>
          <p:nvPr/>
        </p:nvCxnSpPr>
        <p:spPr>
          <a:xfrm rot="10800000">
            <a:off x="6533519" y="5130740"/>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786" name="Google Shape;786;p53"/>
          <p:cNvCxnSpPr/>
          <p:nvPr/>
        </p:nvCxnSpPr>
        <p:spPr>
          <a:xfrm flipH="1">
            <a:off x="6362145" y="5130741"/>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787" name="Google Shape;787;p53"/>
          <p:cNvCxnSpPr/>
          <p:nvPr/>
        </p:nvCxnSpPr>
        <p:spPr>
          <a:xfrm flipH="1">
            <a:off x="6349046" y="5298619"/>
            <a:ext cx="6839" cy="153778"/>
          </a:xfrm>
          <a:prstGeom prst="straightConnector1">
            <a:avLst/>
          </a:prstGeom>
          <a:noFill/>
          <a:ln cap="flat" cmpd="sng" w="9525">
            <a:solidFill>
              <a:srgbClr val="1CB7E8"/>
            </a:solidFill>
            <a:prstDash val="solid"/>
            <a:round/>
            <a:headEnd len="sm" w="sm" type="none"/>
            <a:tailEnd len="sm" w="sm" type="none"/>
          </a:ln>
        </p:spPr>
      </p:cxnSp>
      <p:cxnSp>
        <p:nvCxnSpPr>
          <p:cNvPr id="788" name="Google Shape;788;p53"/>
          <p:cNvCxnSpPr/>
          <p:nvPr/>
        </p:nvCxnSpPr>
        <p:spPr>
          <a:xfrm rot="10800000">
            <a:off x="6390667" y="5130741"/>
            <a:ext cx="111053" cy="0"/>
          </a:xfrm>
          <a:prstGeom prst="straightConnector1">
            <a:avLst/>
          </a:prstGeom>
          <a:noFill/>
          <a:ln cap="flat" cmpd="sng" w="9525">
            <a:solidFill>
              <a:srgbClr val="050EBB"/>
            </a:solidFill>
            <a:prstDash val="solid"/>
            <a:round/>
            <a:headEnd len="sm" w="sm" type="none"/>
            <a:tailEnd len="sm" w="sm" type="none"/>
          </a:ln>
        </p:spPr>
      </p:cxnSp>
      <p:cxnSp>
        <p:nvCxnSpPr>
          <p:cNvPr id="789" name="Google Shape;789;p53"/>
          <p:cNvCxnSpPr/>
          <p:nvPr/>
        </p:nvCxnSpPr>
        <p:spPr>
          <a:xfrm rot="10800000">
            <a:off x="6679048" y="5161012"/>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790" name="Google Shape;790;p53"/>
          <p:cNvCxnSpPr/>
          <p:nvPr/>
        </p:nvCxnSpPr>
        <p:spPr>
          <a:xfrm rot="10800000">
            <a:off x="6705312" y="5297350"/>
            <a:ext cx="24416" cy="155047"/>
          </a:xfrm>
          <a:prstGeom prst="straightConnector1">
            <a:avLst/>
          </a:prstGeom>
          <a:noFill/>
          <a:ln cap="flat" cmpd="sng" w="9525">
            <a:solidFill>
              <a:srgbClr val="7178FB"/>
            </a:solidFill>
            <a:prstDash val="solid"/>
            <a:round/>
            <a:headEnd len="sm" w="sm" type="none"/>
            <a:tailEnd len="sm" w="sm" type="none"/>
          </a:ln>
        </p:spPr>
      </p:cxnSp>
      <p:sp>
        <p:nvSpPr>
          <p:cNvPr id="791" name="Google Shape;791;p53"/>
          <p:cNvSpPr/>
          <p:nvPr/>
        </p:nvSpPr>
        <p:spPr>
          <a:xfrm flipH="1">
            <a:off x="6349046" y="5287430"/>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2" name="Google Shape;792;p53"/>
          <p:cNvSpPr/>
          <p:nvPr/>
        </p:nvSpPr>
        <p:spPr>
          <a:xfrm flipH="1">
            <a:off x="6333428" y="5461315"/>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3" name="Google Shape;793;p53"/>
          <p:cNvSpPr/>
          <p:nvPr/>
        </p:nvSpPr>
        <p:spPr>
          <a:xfrm flipH="1">
            <a:off x="6368212" y="5121283"/>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4" name="Google Shape;794;p53"/>
          <p:cNvSpPr/>
          <p:nvPr/>
        </p:nvSpPr>
        <p:spPr>
          <a:xfrm flipH="1">
            <a:off x="6665959" y="51475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5" name="Google Shape;795;p53"/>
          <p:cNvSpPr/>
          <p:nvPr/>
        </p:nvSpPr>
        <p:spPr>
          <a:xfrm flipH="1">
            <a:off x="6692727" y="5280174"/>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96" name="Google Shape;796;p53"/>
          <p:cNvSpPr/>
          <p:nvPr/>
        </p:nvSpPr>
        <p:spPr>
          <a:xfrm flipH="1">
            <a:off x="6725750" y="5444103"/>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797" name="Google Shape;797;p53"/>
          <p:cNvGrpSpPr/>
          <p:nvPr/>
        </p:nvGrpSpPr>
        <p:grpSpPr>
          <a:xfrm flipH="1">
            <a:off x="6415652" y="5009407"/>
            <a:ext cx="148586" cy="121377"/>
            <a:chOff x="6801486" y="3057922"/>
            <a:chExt cx="148586" cy="121377"/>
          </a:xfrm>
        </p:grpSpPr>
        <p:cxnSp>
          <p:nvCxnSpPr>
            <p:cNvPr id="798" name="Google Shape;798;p53"/>
            <p:cNvCxnSpPr/>
            <p:nvPr/>
          </p:nvCxnSpPr>
          <p:spPr>
            <a:xfrm rot="10800000">
              <a:off x="6815869" y="307359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799" name="Google Shape;799;p53"/>
            <p:cNvCxnSpPr/>
            <p:nvPr/>
          </p:nvCxnSpPr>
          <p:spPr>
            <a:xfrm rot="10800000">
              <a:off x="6818999" y="3064515"/>
              <a:ext cx="112756" cy="14896"/>
            </a:xfrm>
            <a:prstGeom prst="straightConnector1">
              <a:avLst/>
            </a:prstGeom>
            <a:noFill/>
            <a:ln cap="flat" cmpd="sng" w="9525">
              <a:solidFill>
                <a:srgbClr val="D059F5"/>
              </a:solidFill>
              <a:prstDash val="solid"/>
              <a:round/>
              <a:headEnd len="sm" w="sm" type="none"/>
              <a:tailEnd len="sm" w="sm" type="none"/>
            </a:ln>
          </p:spPr>
        </p:cxnSp>
        <p:sp>
          <p:nvSpPr>
            <p:cNvPr id="800" name="Google Shape;800;p53"/>
            <p:cNvSpPr/>
            <p:nvPr/>
          </p:nvSpPr>
          <p:spPr>
            <a:xfrm flipH="1">
              <a:off x="6801486" y="305792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1" name="Google Shape;801;p53"/>
            <p:cNvSpPr/>
            <p:nvPr/>
          </p:nvSpPr>
          <p:spPr>
            <a:xfrm flipH="1">
              <a:off x="6936885" y="307664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2" name="Google Shape;802;p53"/>
            <p:cNvSpPr/>
            <p:nvPr/>
          </p:nvSpPr>
          <p:spPr>
            <a:xfrm flipH="1">
              <a:off x="6844536" y="31661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803" name="Google Shape;803;p53"/>
          <p:cNvSpPr/>
          <p:nvPr/>
        </p:nvSpPr>
        <p:spPr>
          <a:xfrm flipH="1">
            <a:off x="6503542" y="5474732"/>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4" name="Google Shape;804;p53"/>
          <p:cNvSpPr/>
          <p:nvPr/>
        </p:nvSpPr>
        <p:spPr>
          <a:xfrm flipH="1">
            <a:off x="6423286" y="5488936"/>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5" name="Google Shape;805;p53"/>
          <p:cNvSpPr/>
          <p:nvPr/>
        </p:nvSpPr>
        <p:spPr>
          <a:xfrm flipH="1">
            <a:off x="6631518" y="5492415"/>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6" name="Google Shape;806;p53"/>
          <p:cNvSpPr/>
          <p:nvPr/>
        </p:nvSpPr>
        <p:spPr>
          <a:xfrm flipH="1">
            <a:off x="6383527" y="5684247"/>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7" name="Google Shape;807;p53"/>
          <p:cNvSpPr/>
          <p:nvPr/>
        </p:nvSpPr>
        <p:spPr>
          <a:xfrm flipH="1">
            <a:off x="6657445" y="5692968"/>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8" name="Google Shape;808;p53"/>
          <p:cNvSpPr/>
          <p:nvPr/>
        </p:nvSpPr>
        <p:spPr>
          <a:xfrm flipH="1">
            <a:off x="6398168" y="5881140"/>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09" name="Google Shape;809;p53"/>
          <p:cNvSpPr/>
          <p:nvPr/>
        </p:nvSpPr>
        <p:spPr>
          <a:xfrm flipH="1">
            <a:off x="6320241" y="5935898"/>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0" name="Google Shape;810;p53"/>
          <p:cNvSpPr/>
          <p:nvPr/>
        </p:nvSpPr>
        <p:spPr>
          <a:xfrm flipH="1">
            <a:off x="6366863" y="597157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1" name="Google Shape;811;p53"/>
          <p:cNvSpPr/>
          <p:nvPr/>
        </p:nvSpPr>
        <p:spPr>
          <a:xfrm flipH="1">
            <a:off x="6655011" y="5895984"/>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2" name="Google Shape;812;p53"/>
          <p:cNvSpPr/>
          <p:nvPr/>
        </p:nvSpPr>
        <p:spPr>
          <a:xfrm flipH="1">
            <a:off x="6692009" y="5963046"/>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3" name="Google Shape;813;p53"/>
          <p:cNvSpPr/>
          <p:nvPr/>
        </p:nvSpPr>
        <p:spPr>
          <a:xfrm flipH="1">
            <a:off x="6650308" y="5970410"/>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14" name="Google Shape;814;p53"/>
          <p:cNvSpPr/>
          <p:nvPr/>
        </p:nvSpPr>
        <p:spPr>
          <a:xfrm rot="2485111">
            <a:off x="6805795" y="5205703"/>
            <a:ext cx="69421" cy="308452"/>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15" name="Google Shape;815;p53"/>
          <p:cNvCxnSpPr/>
          <p:nvPr/>
        </p:nvCxnSpPr>
        <p:spPr>
          <a:xfrm rot="10800000">
            <a:off x="8619920" y="5499576"/>
            <a:ext cx="177355" cy="0"/>
          </a:xfrm>
          <a:prstGeom prst="straightConnector1">
            <a:avLst/>
          </a:prstGeom>
          <a:noFill/>
          <a:ln cap="flat" cmpd="sng" w="9525">
            <a:solidFill>
              <a:srgbClr val="0070C0"/>
            </a:solidFill>
            <a:prstDash val="solid"/>
            <a:round/>
            <a:headEnd len="sm" w="sm" type="none"/>
            <a:tailEnd len="sm" w="sm" type="none"/>
          </a:ln>
        </p:spPr>
      </p:cxnSp>
      <p:cxnSp>
        <p:nvCxnSpPr>
          <p:cNvPr id="816" name="Google Shape;816;p53"/>
          <p:cNvCxnSpPr/>
          <p:nvPr/>
        </p:nvCxnSpPr>
        <p:spPr>
          <a:xfrm rot="10800000">
            <a:off x="8804292" y="5508997"/>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817" name="Google Shape;817;p53"/>
          <p:cNvCxnSpPr/>
          <p:nvPr/>
        </p:nvCxnSpPr>
        <p:spPr>
          <a:xfrm rot="10800000">
            <a:off x="8827313" y="5907153"/>
            <a:ext cx="26698" cy="50467"/>
          </a:xfrm>
          <a:prstGeom prst="straightConnector1">
            <a:avLst/>
          </a:prstGeom>
          <a:noFill/>
          <a:ln cap="flat" cmpd="sng" w="9525">
            <a:solidFill>
              <a:srgbClr val="00B050"/>
            </a:solidFill>
            <a:prstDash val="solid"/>
            <a:round/>
            <a:headEnd len="sm" w="sm" type="none"/>
            <a:tailEnd len="sm" w="sm" type="none"/>
          </a:ln>
        </p:spPr>
      </p:cxnSp>
      <p:cxnSp>
        <p:nvCxnSpPr>
          <p:cNvPr id="818" name="Google Shape;818;p53"/>
          <p:cNvCxnSpPr/>
          <p:nvPr/>
        </p:nvCxnSpPr>
        <p:spPr>
          <a:xfrm rot="10800000">
            <a:off x="8827281" y="5706720"/>
            <a:ext cx="0" cy="186820"/>
          </a:xfrm>
          <a:prstGeom prst="straightConnector1">
            <a:avLst/>
          </a:prstGeom>
          <a:noFill/>
          <a:ln cap="flat" cmpd="sng" w="9525">
            <a:solidFill>
              <a:srgbClr val="92D050"/>
            </a:solidFill>
            <a:prstDash val="solid"/>
            <a:round/>
            <a:headEnd len="sm" w="sm" type="none"/>
            <a:tailEnd len="sm" w="sm" type="none"/>
          </a:ln>
        </p:spPr>
      </p:cxnSp>
      <p:cxnSp>
        <p:nvCxnSpPr>
          <p:cNvPr id="819" name="Google Shape;819;p53"/>
          <p:cNvCxnSpPr/>
          <p:nvPr/>
        </p:nvCxnSpPr>
        <p:spPr>
          <a:xfrm flipH="1" rot="10800000">
            <a:off x="8569540" y="5507799"/>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820" name="Google Shape;820;p53"/>
          <p:cNvCxnSpPr/>
          <p:nvPr/>
        </p:nvCxnSpPr>
        <p:spPr>
          <a:xfrm rot="10800000">
            <a:off x="8573695" y="5697999"/>
            <a:ext cx="0" cy="186820"/>
          </a:xfrm>
          <a:prstGeom prst="straightConnector1">
            <a:avLst/>
          </a:prstGeom>
          <a:noFill/>
          <a:ln cap="flat" cmpd="sng" w="9525">
            <a:solidFill>
              <a:schemeClr val="accent1"/>
            </a:solidFill>
            <a:prstDash val="solid"/>
            <a:round/>
            <a:headEnd len="sm" w="sm" type="none"/>
            <a:tailEnd len="sm" w="sm" type="none"/>
          </a:ln>
        </p:spPr>
      </p:cxnSp>
      <p:cxnSp>
        <p:nvCxnSpPr>
          <p:cNvPr id="821" name="Google Shape;821;p53"/>
          <p:cNvCxnSpPr/>
          <p:nvPr/>
        </p:nvCxnSpPr>
        <p:spPr>
          <a:xfrm rot="10800000">
            <a:off x="8688460" y="5127833"/>
            <a:ext cx="8458" cy="356847"/>
          </a:xfrm>
          <a:prstGeom prst="straightConnector1">
            <a:avLst/>
          </a:prstGeom>
          <a:noFill/>
          <a:ln cap="flat" cmpd="sng" w="9525">
            <a:solidFill>
              <a:srgbClr val="050EBB"/>
            </a:solidFill>
            <a:prstDash val="solid"/>
            <a:round/>
            <a:headEnd len="sm" w="sm" type="none"/>
            <a:tailEnd len="sm" w="sm" type="none"/>
          </a:ln>
        </p:spPr>
      </p:cxnSp>
      <p:cxnSp>
        <p:nvCxnSpPr>
          <p:cNvPr id="822" name="Google Shape;822;p53"/>
          <p:cNvCxnSpPr/>
          <p:nvPr/>
        </p:nvCxnSpPr>
        <p:spPr>
          <a:xfrm rot="10800000">
            <a:off x="8820607" y="5907153"/>
            <a:ext cx="13349" cy="65484"/>
          </a:xfrm>
          <a:prstGeom prst="straightConnector1">
            <a:avLst/>
          </a:prstGeom>
          <a:noFill/>
          <a:ln cap="flat" cmpd="sng" w="9525">
            <a:solidFill>
              <a:srgbClr val="00B050"/>
            </a:solidFill>
            <a:prstDash val="solid"/>
            <a:round/>
            <a:headEnd len="sm" w="sm" type="none"/>
            <a:tailEnd len="sm" w="sm" type="none"/>
          </a:ln>
        </p:spPr>
      </p:cxnSp>
      <p:cxnSp>
        <p:nvCxnSpPr>
          <p:cNvPr id="823" name="Google Shape;823;p53"/>
          <p:cNvCxnSpPr/>
          <p:nvPr/>
        </p:nvCxnSpPr>
        <p:spPr>
          <a:xfrm flipH="1" rot="10800000">
            <a:off x="8544768" y="5893078"/>
            <a:ext cx="28959" cy="70838"/>
          </a:xfrm>
          <a:prstGeom prst="straightConnector1">
            <a:avLst/>
          </a:prstGeom>
          <a:noFill/>
          <a:ln cap="flat" cmpd="sng" w="9525">
            <a:solidFill>
              <a:srgbClr val="FFC000"/>
            </a:solidFill>
            <a:prstDash val="solid"/>
            <a:round/>
            <a:headEnd len="sm" w="sm" type="none"/>
            <a:tailEnd len="sm" w="sm" type="none"/>
          </a:ln>
        </p:spPr>
      </p:cxnSp>
      <p:cxnSp>
        <p:nvCxnSpPr>
          <p:cNvPr id="824" name="Google Shape;824;p53"/>
          <p:cNvCxnSpPr/>
          <p:nvPr/>
        </p:nvCxnSpPr>
        <p:spPr>
          <a:xfrm flipH="1" rot="10800000">
            <a:off x="8505750" y="5893077"/>
            <a:ext cx="61271" cy="50467"/>
          </a:xfrm>
          <a:prstGeom prst="straightConnector1">
            <a:avLst/>
          </a:prstGeom>
          <a:noFill/>
          <a:ln cap="flat" cmpd="sng" w="9525">
            <a:solidFill>
              <a:srgbClr val="FFC000"/>
            </a:solidFill>
            <a:prstDash val="solid"/>
            <a:round/>
            <a:headEnd len="sm" w="sm" type="none"/>
            <a:tailEnd len="sm" w="sm" type="none"/>
          </a:ln>
        </p:spPr>
      </p:cxnSp>
      <p:cxnSp>
        <p:nvCxnSpPr>
          <p:cNvPr id="825" name="Google Shape;825;p53"/>
          <p:cNvCxnSpPr/>
          <p:nvPr/>
        </p:nvCxnSpPr>
        <p:spPr>
          <a:xfrm rot="10800000">
            <a:off x="8705090" y="5130740"/>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826" name="Google Shape;826;p53"/>
          <p:cNvCxnSpPr/>
          <p:nvPr/>
        </p:nvCxnSpPr>
        <p:spPr>
          <a:xfrm flipH="1">
            <a:off x="8372054" y="5130742"/>
            <a:ext cx="174833" cy="42"/>
          </a:xfrm>
          <a:prstGeom prst="straightConnector1">
            <a:avLst/>
          </a:prstGeom>
          <a:noFill/>
          <a:ln cap="flat" cmpd="sng" w="9525">
            <a:solidFill>
              <a:srgbClr val="128CB2"/>
            </a:solidFill>
            <a:prstDash val="solid"/>
            <a:round/>
            <a:headEnd len="sm" w="sm" type="none"/>
            <a:tailEnd len="sm" w="sm" type="none"/>
          </a:ln>
        </p:spPr>
      </p:cxnSp>
      <p:cxnSp>
        <p:nvCxnSpPr>
          <p:cNvPr id="827" name="Google Shape;827;p53"/>
          <p:cNvCxnSpPr/>
          <p:nvPr/>
        </p:nvCxnSpPr>
        <p:spPr>
          <a:xfrm flipH="1">
            <a:off x="8238845" y="5130359"/>
            <a:ext cx="158749" cy="211"/>
          </a:xfrm>
          <a:prstGeom prst="straightConnector1">
            <a:avLst/>
          </a:prstGeom>
          <a:noFill/>
          <a:ln cap="flat" cmpd="sng" w="9525">
            <a:solidFill>
              <a:srgbClr val="1CB7E8"/>
            </a:solidFill>
            <a:prstDash val="solid"/>
            <a:round/>
            <a:headEnd len="sm" w="sm" type="none"/>
            <a:tailEnd len="sm" w="sm" type="none"/>
          </a:ln>
        </p:spPr>
      </p:cxnSp>
      <p:cxnSp>
        <p:nvCxnSpPr>
          <p:cNvPr id="828" name="Google Shape;828;p53"/>
          <p:cNvCxnSpPr/>
          <p:nvPr/>
        </p:nvCxnSpPr>
        <p:spPr>
          <a:xfrm flipH="1">
            <a:off x="8850619" y="5161012"/>
            <a:ext cx="177690" cy="1"/>
          </a:xfrm>
          <a:prstGeom prst="straightConnector1">
            <a:avLst/>
          </a:prstGeom>
          <a:noFill/>
          <a:ln cap="flat" cmpd="sng" w="9525">
            <a:solidFill>
              <a:srgbClr val="1722F9"/>
            </a:solidFill>
            <a:prstDash val="solid"/>
            <a:round/>
            <a:headEnd len="sm" w="sm" type="none"/>
            <a:tailEnd len="sm" w="sm" type="none"/>
          </a:ln>
        </p:spPr>
      </p:cxnSp>
      <p:cxnSp>
        <p:nvCxnSpPr>
          <p:cNvPr id="829" name="Google Shape;829;p53"/>
          <p:cNvCxnSpPr/>
          <p:nvPr/>
        </p:nvCxnSpPr>
        <p:spPr>
          <a:xfrm>
            <a:off x="9064758" y="5164569"/>
            <a:ext cx="151512" cy="0"/>
          </a:xfrm>
          <a:prstGeom prst="straightConnector1">
            <a:avLst/>
          </a:prstGeom>
          <a:noFill/>
          <a:ln cap="flat" cmpd="sng" w="9525">
            <a:solidFill>
              <a:srgbClr val="7178FB"/>
            </a:solidFill>
            <a:prstDash val="solid"/>
            <a:round/>
            <a:headEnd len="sm" w="sm" type="none"/>
            <a:tailEnd len="sm" w="sm" type="none"/>
          </a:ln>
        </p:spPr>
      </p:cxnSp>
      <p:sp>
        <p:nvSpPr>
          <p:cNvPr id="830" name="Google Shape;830;p53"/>
          <p:cNvSpPr/>
          <p:nvPr/>
        </p:nvSpPr>
        <p:spPr>
          <a:xfrm flipH="1">
            <a:off x="8404272" y="5130570"/>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31" name="Google Shape;831;p53"/>
          <p:cNvSpPr/>
          <p:nvPr/>
        </p:nvSpPr>
        <p:spPr>
          <a:xfrm flipH="1">
            <a:off x="8208647" y="5121283"/>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32" name="Google Shape;832;p53"/>
          <p:cNvSpPr/>
          <p:nvPr/>
        </p:nvSpPr>
        <p:spPr>
          <a:xfrm flipH="1">
            <a:off x="8539783" y="5121283"/>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33" name="Google Shape;833;p53"/>
          <p:cNvSpPr/>
          <p:nvPr/>
        </p:nvSpPr>
        <p:spPr>
          <a:xfrm flipH="1">
            <a:off x="8837530" y="51475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34" name="Google Shape;834;p53"/>
          <p:cNvSpPr/>
          <p:nvPr/>
        </p:nvSpPr>
        <p:spPr>
          <a:xfrm flipH="1">
            <a:off x="9036196" y="5154105"/>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35" name="Google Shape;835;p53"/>
          <p:cNvSpPr/>
          <p:nvPr/>
        </p:nvSpPr>
        <p:spPr>
          <a:xfrm flipH="1">
            <a:off x="9223177" y="5166089"/>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836" name="Google Shape;836;p53"/>
          <p:cNvCxnSpPr/>
          <p:nvPr/>
        </p:nvCxnSpPr>
        <p:spPr>
          <a:xfrm rot="10800000">
            <a:off x="8562238" y="5130741"/>
            <a:ext cx="111053" cy="0"/>
          </a:xfrm>
          <a:prstGeom prst="straightConnector1">
            <a:avLst/>
          </a:prstGeom>
          <a:noFill/>
          <a:ln cap="flat" cmpd="sng" w="9525">
            <a:solidFill>
              <a:srgbClr val="050EBB"/>
            </a:solidFill>
            <a:prstDash val="solid"/>
            <a:round/>
            <a:headEnd len="sm" w="sm" type="none"/>
            <a:tailEnd len="sm" w="sm" type="none"/>
          </a:ln>
        </p:spPr>
      </p:cxnSp>
      <p:grpSp>
        <p:nvGrpSpPr>
          <p:cNvPr id="837" name="Google Shape;837;p53"/>
          <p:cNvGrpSpPr/>
          <p:nvPr/>
        </p:nvGrpSpPr>
        <p:grpSpPr>
          <a:xfrm flipH="1">
            <a:off x="8584848" y="5009407"/>
            <a:ext cx="148586" cy="110527"/>
            <a:chOff x="8973057" y="3057922"/>
            <a:chExt cx="148586" cy="110527"/>
          </a:xfrm>
        </p:grpSpPr>
        <p:cxnSp>
          <p:nvCxnSpPr>
            <p:cNvPr id="838" name="Google Shape;838;p53"/>
            <p:cNvCxnSpPr/>
            <p:nvPr/>
          </p:nvCxnSpPr>
          <p:spPr>
            <a:xfrm rot="10800000">
              <a:off x="8987440" y="307359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839" name="Google Shape;839;p53"/>
            <p:cNvCxnSpPr/>
            <p:nvPr/>
          </p:nvCxnSpPr>
          <p:spPr>
            <a:xfrm rot="10800000">
              <a:off x="8990570" y="3064515"/>
              <a:ext cx="112756" cy="14896"/>
            </a:xfrm>
            <a:prstGeom prst="straightConnector1">
              <a:avLst/>
            </a:prstGeom>
            <a:noFill/>
            <a:ln cap="flat" cmpd="sng" w="9525">
              <a:solidFill>
                <a:srgbClr val="D059F5"/>
              </a:solidFill>
              <a:prstDash val="solid"/>
              <a:round/>
              <a:headEnd len="sm" w="sm" type="none"/>
              <a:tailEnd len="sm" w="sm" type="none"/>
            </a:ln>
          </p:spPr>
        </p:cxnSp>
        <p:sp>
          <p:nvSpPr>
            <p:cNvPr id="840" name="Google Shape;840;p53"/>
            <p:cNvSpPr/>
            <p:nvPr/>
          </p:nvSpPr>
          <p:spPr>
            <a:xfrm flipH="1">
              <a:off x="8973057" y="305792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1" name="Google Shape;841;p53"/>
            <p:cNvSpPr/>
            <p:nvPr/>
          </p:nvSpPr>
          <p:spPr>
            <a:xfrm flipH="1">
              <a:off x="9108456" y="307664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842" name="Google Shape;842;p53"/>
          <p:cNvSpPr/>
          <p:nvPr/>
        </p:nvSpPr>
        <p:spPr>
          <a:xfrm flipH="1">
            <a:off x="8687417" y="511759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3" name="Google Shape;843;p53"/>
          <p:cNvSpPr/>
          <p:nvPr/>
        </p:nvSpPr>
        <p:spPr>
          <a:xfrm flipH="1">
            <a:off x="8675113" y="5474732"/>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4" name="Google Shape;844;p53"/>
          <p:cNvSpPr/>
          <p:nvPr/>
        </p:nvSpPr>
        <p:spPr>
          <a:xfrm flipH="1">
            <a:off x="8594857" y="5488936"/>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5" name="Google Shape;845;p53"/>
          <p:cNvSpPr/>
          <p:nvPr/>
        </p:nvSpPr>
        <p:spPr>
          <a:xfrm flipH="1">
            <a:off x="8803089" y="5492415"/>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6" name="Google Shape;846;p53"/>
          <p:cNvSpPr/>
          <p:nvPr/>
        </p:nvSpPr>
        <p:spPr>
          <a:xfrm flipH="1">
            <a:off x="8555098" y="5684247"/>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7" name="Google Shape;847;p53"/>
          <p:cNvSpPr/>
          <p:nvPr/>
        </p:nvSpPr>
        <p:spPr>
          <a:xfrm flipH="1">
            <a:off x="8829016" y="5692968"/>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8" name="Google Shape;848;p53"/>
          <p:cNvSpPr/>
          <p:nvPr/>
        </p:nvSpPr>
        <p:spPr>
          <a:xfrm flipH="1">
            <a:off x="8569739" y="5881140"/>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49" name="Google Shape;849;p53"/>
          <p:cNvSpPr/>
          <p:nvPr/>
        </p:nvSpPr>
        <p:spPr>
          <a:xfrm flipH="1">
            <a:off x="8491812" y="5935898"/>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0" name="Google Shape;850;p53"/>
          <p:cNvSpPr/>
          <p:nvPr/>
        </p:nvSpPr>
        <p:spPr>
          <a:xfrm flipH="1">
            <a:off x="8538434" y="597157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1" name="Google Shape;851;p53"/>
          <p:cNvSpPr/>
          <p:nvPr/>
        </p:nvSpPr>
        <p:spPr>
          <a:xfrm flipH="1">
            <a:off x="8826582" y="5895984"/>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2" name="Google Shape;852;p53"/>
          <p:cNvSpPr/>
          <p:nvPr/>
        </p:nvSpPr>
        <p:spPr>
          <a:xfrm flipH="1">
            <a:off x="8863580" y="5963046"/>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3" name="Google Shape;853;p53"/>
          <p:cNvSpPr/>
          <p:nvPr/>
        </p:nvSpPr>
        <p:spPr>
          <a:xfrm flipH="1">
            <a:off x="8821879" y="5970410"/>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54" name="Google Shape;854;p53"/>
          <p:cNvSpPr/>
          <p:nvPr/>
        </p:nvSpPr>
        <p:spPr>
          <a:xfrm flipH="1" rot="-10230136">
            <a:off x="9196728" y="5203095"/>
            <a:ext cx="48877" cy="227615"/>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55" name="Google Shape;855;p53"/>
          <p:cNvCxnSpPr/>
          <p:nvPr/>
        </p:nvCxnSpPr>
        <p:spPr>
          <a:xfrm rot="10800000">
            <a:off x="9663848" y="5499576"/>
            <a:ext cx="177355" cy="0"/>
          </a:xfrm>
          <a:prstGeom prst="straightConnector1">
            <a:avLst/>
          </a:prstGeom>
          <a:noFill/>
          <a:ln cap="flat" cmpd="sng" w="9525">
            <a:solidFill>
              <a:srgbClr val="0070C0"/>
            </a:solidFill>
            <a:prstDash val="solid"/>
            <a:round/>
            <a:headEnd len="sm" w="sm" type="none"/>
            <a:tailEnd len="sm" w="sm" type="none"/>
          </a:ln>
        </p:spPr>
      </p:cxnSp>
      <p:cxnSp>
        <p:nvCxnSpPr>
          <p:cNvPr id="856" name="Google Shape;856;p53"/>
          <p:cNvCxnSpPr/>
          <p:nvPr/>
        </p:nvCxnSpPr>
        <p:spPr>
          <a:xfrm rot="10800000">
            <a:off x="9848220" y="5508997"/>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857" name="Google Shape;857;p53"/>
          <p:cNvCxnSpPr/>
          <p:nvPr/>
        </p:nvCxnSpPr>
        <p:spPr>
          <a:xfrm rot="10800000">
            <a:off x="9871241" y="5907153"/>
            <a:ext cx="26698" cy="50467"/>
          </a:xfrm>
          <a:prstGeom prst="straightConnector1">
            <a:avLst/>
          </a:prstGeom>
          <a:noFill/>
          <a:ln cap="flat" cmpd="sng" w="9525">
            <a:solidFill>
              <a:srgbClr val="00B050"/>
            </a:solidFill>
            <a:prstDash val="solid"/>
            <a:round/>
            <a:headEnd len="sm" w="sm" type="none"/>
            <a:tailEnd len="sm" w="sm" type="none"/>
          </a:ln>
        </p:spPr>
      </p:cxnSp>
      <p:cxnSp>
        <p:nvCxnSpPr>
          <p:cNvPr id="858" name="Google Shape;858;p53"/>
          <p:cNvCxnSpPr/>
          <p:nvPr/>
        </p:nvCxnSpPr>
        <p:spPr>
          <a:xfrm rot="10800000">
            <a:off x="9871209" y="5706720"/>
            <a:ext cx="0" cy="186820"/>
          </a:xfrm>
          <a:prstGeom prst="straightConnector1">
            <a:avLst/>
          </a:prstGeom>
          <a:noFill/>
          <a:ln cap="flat" cmpd="sng" w="9525">
            <a:solidFill>
              <a:srgbClr val="92D050"/>
            </a:solidFill>
            <a:prstDash val="solid"/>
            <a:round/>
            <a:headEnd len="sm" w="sm" type="none"/>
            <a:tailEnd len="sm" w="sm" type="none"/>
          </a:ln>
        </p:spPr>
      </p:cxnSp>
      <p:cxnSp>
        <p:nvCxnSpPr>
          <p:cNvPr id="859" name="Google Shape;859;p53"/>
          <p:cNvCxnSpPr/>
          <p:nvPr/>
        </p:nvCxnSpPr>
        <p:spPr>
          <a:xfrm flipH="1" rot="10800000">
            <a:off x="9613468" y="5507799"/>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860" name="Google Shape;860;p53"/>
          <p:cNvCxnSpPr/>
          <p:nvPr/>
        </p:nvCxnSpPr>
        <p:spPr>
          <a:xfrm rot="10800000">
            <a:off x="9617623" y="5697999"/>
            <a:ext cx="0" cy="186820"/>
          </a:xfrm>
          <a:prstGeom prst="straightConnector1">
            <a:avLst/>
          </a:prstGeom>
          <a:noFill/>
          <a:ln cap="flat" cmpd="sng" w="9525">
            <a:solidFill>
              <a:schemeClr val="accent1"/>
            </a:solidFill>
            <a:prstDash val="solid"/>
            <a:round/>
            <a:headEnd len="sm" w="sm" type="none"/>
            <a:tailEnd len="sm" w="sm" type="none"/>
          </a:ln>
        </p:spPr>
      </p:cxnSp>
      <p:cxnSp>
        <p:nvCxnSpPr>
          <p:cNvPr id="861" name="Google Shape;861;p53"/>
          <p:cNvCxnSpPr/>
          <p:nvPr/>
        </p:nvCxnSpPr>
        <p:spPr>
          <a:xfrm rot="10800000">
            <a:off x="9732388" y="5127833"/>
            <a:ext cx="8458" cy="356847"/>
          </a:xfrm>
          <a:prstGeom prst="straightConnector1">
            <a:avLst/>
          </a:prstGeom>
          <a:noFill/>
          <a:ln cap="flat" cmpd="sng" w="9525">
            <a:solidFill>
              <a:srgbClr val="050EBB"/>
            </a:solidFill>
            <a:prstDash val="solid"/>
            <a:round/>
            <a:headEnd len="sm" w="sm" type="none"/>
            <a:tailEnd len="sm" w="sm" type="none"/>
          </a:ln>
        </p:spPr>
      </p:cxnSp>
      <p:cxnSp>
        <p:nvCxnSpPr>
          <p:cNvPr id="862" name="Google Shape;862;p53"/>
          <p:cNvCxnSpPr/>
          <p:nvPr/>
        </p:nvCxnSpPr>
        <p:spPr>
          <a:xfrm rot="10800000">
            <a:off x="9864535" y="5907153"/>
            <a:ext cx="13349" cy="65484"/>
          </a:xfrm>
          <a:prstGeom prst="straightConnector1">
            <a:avLst/>
          </a:prstGeom>
          <a:noFill/>
          <a:ln cap="flat" cmpd="sng" w="9525">
            <a:solidFill>
              <a:srgbClr val="00B050"/>
            </a:solidFill>
            <a:prstDash val="solid"/>
            <a:round/>
            <a:headEnd len="sm" w="sm" type="none"/>
            <a:tailEnd len="sm" w="sm" type="none"/>
          </a:ln>
        </p:spPr>
      </p:cxnSp>
      <p:cxnSp>
        <p:nvCxnSpPr>
          <p:cNvPr id="863" name="Google Shape;863;p53"/>
          <p:cNvCxnSpPr/>
          <p:nvPr/>
        </p:nvCxnSpPr>
        <p:spPr>
          <a:xfrm flipH="1" rot="10800000">
            <a:off x="9588696" y="5893078"/>
            <a:ext cx="28959" cy="70838"/>
          </a:xfrm>
          <a:prstGeom prst="straightConnector1">
            <a:avLst/>
          </a:prstGeom>
          <a:noFill/>
          <a:ln cap="flat" cmpd="sng" w="9525">
            <a:solidFill>
              <a:srgbClr val="FFC000"/>
            </a:solidFill>
            <a:prstDash val="solid"/>
            <a:round/>
            <a:headEnd len="sm" w="sm" type="none"/>
            <a:tailEnd len="sm" w="sm" type="none"/>
          </a:ln>
        </p:spPr>
      </p:cxnSp>
      <p:cxnSp>
        <p:nvCxnSpPr>
          <p:cNvPr id="864" name="Google Shape;864;p53"/>
          <p:cNvCxnSpPr/>
          <p:nvPr/>
        </p:nvCxnSpPr>
        <p:spPr>
          <a:xfrm flipH="1" rot="10800000">
            <a:off x="9549678" y="5893077"/>
            <a:ext cx="61271" cy="50467"/>
          </a:xfrm>
          <a:prstGeom prst="straightConnector1">
            <a:avLst/>
          </a:prstGeom>
          <a:noFill/>
          <a:ln cap="flat" cmpd="sng" w="9525">
            <a:solidFill>
              <a:srgbClr val="FFC000"/>
            </a:solidFill>
            <a:prstDash val="solid"/>
            <a:round/>
            <a:headEnd len="sm" w="sm" type="none"/>
            <a:tailEnd len="sm" w="sm" type="none"/>
          </a:ln>
        </p:spPr>
      </p:cxnSp>
      <p:cxnSp>
        <p:nvCxnSpPr>
          <p:cNvPr id="865" name="Google Shape;865;p53"/>
          <p:cNvCxnSpPr/>
          <p:nvPr/>
        </p:nvCxnSpPr>
        <p:spPr>
          <a:xfrm rot="10800000">
            <a:off x="9749018" y="5130740"/>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866" name="Google Shape;866;p53"/>
          <p:cNvCxnSpPr/>
          <p:nvPr/>
        </p:nvCxnSpPr>
        <p:spPr>
          <a:xfrm rot="10800000">
            <a:off x="9606166" y="5130741"/>
            <a:ext cx="111053" cy="0"/>
          </a:xfrm>
          <a:prstGeom prst="straightConnector1">
            <a:avLst/>
          </a:prstGeom>
          <a:noFill/>
          <a:ln cap="flat" cmpd="sng" w="9525">
            <a:solidFill>
              <a:srgbClr val="050EBB"/>
            </a:solidFill>
            <a:prstDash val="solid"/>
            <a:round/>
            <a:headEnd len="sm" w="sm" type="none"/>
            <a:tailEnd len="sm" w="sm" type="none"/>
          </a:ln>
        </p:spPr>
      </p:cxnSp>
      <p:cxnSp>
        <p:nvCxnSpPr>
          <p:cNvPr id="867" name="Google Shape;867;p53"/>
          <p:cNvCxnSpPr/>
          <p:nvPr/>
        </p:nvCxnSpPr>
        <p:spPr>
          <a:xfrm rot="10800000">
            <a:off x="9894547" y="5161013"/>
            <a:ext cx="135588" cy="95147"/>
          </a:xfrm>
          <a:prstGeom prst="straightConnector1">
            <a:avLst/>
          </a:prstGeom>
          <a:noFill/>
          <a:ln cap="flat" cmpd="sng" w="9525">
            <a:solidFill>
              <a:srgbClr val="1722F9"/>
            </a:solidFill>
            <a:prstDash val="solid"/>
            <a:round/>
            <a:headEnd len="sm" w="sm" type="none"/>
            <a:tailEnd len="sm" w="sm" type="none"/>
          </a:ln>
        </p:spPr>
      </p:cxnSp>
      <p:cxnSp>
        <p:nvCxnSpPr>
          <p:cNvPr id="868" name="Google Shape;868;p53"/>
          <p:cNvCxnSpPr/>
          <p:nvPr/>
        </p:nvCxnSpPr>
        <p:spPr>
          <a:xfrm>
            <a:off x="10054555" y="5269347"/>
            <a:ext cx="112050" cy="83348"/>
          </a:xfrm>
          <a:prstGeom prst="straightConnector1">
            <a:avLst/>
          </a:prstGeom>
          <a:noFill/>
          <a:ln cap="flat" cmpd="sng" w="9525">
            <a:solidFill>
              <a:srgbClr val="7178FB"/>
            </a:solidFill>
            <a:prstDash val="solid"/>
            <a:round/>
            <a:headEnd len="sm" w="sm" type="none"/>
            <a:tailEnd len="sm" w="sm" type="none"/>
          </a:ln>
        </p:spPr>
      </p:cxnSp>
      <p:grpSp>
        <p:nvGrpSpPr>
          <p:cNvPr id="869" name="Google Shape;869;p53"/>
          <p:cNvGrpSpPr/>
          <p:nvPr/>
        </p:nvGrpSpPr>
        <p:grpSpPr>
          <a:xfrm flipH="1">
            <a:off x="9628680" y="5009407"/>
            <a:ext cx="148586" cy="110527"/>
            <a:chOff x="10016985" y="3057922"/>
            <a:chExt cx="148586" cy="110527"/>
          </a:xfrm>
        </p:grpSpPr>
        <p:cxnSp>
          <p:nvCxnSpPr>
            <p:cNvPr id="870" name="Google Shape;870;p53"/>
            <p:cNvCxnSpPr/>
            <p:nvPr/>
          </p:nvCxnSpPr>
          <p:spPr>
            <a:xfrm rot="10800000">
              <a:off x="10031368" y="307359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871" name="Google Shape;871;p53"/>
            <p:cNvCxnSpPr/>
            <p:nvPr/>
          </p:nvCxnSpPr>
          <p:spPr>
            <a:xfrm rot="10800000">
              <a:off x="10034498" y="3064515"/>
              <a:ext cx="112756" cy="14896"/>
            </a:xfrm>
            <a:prstGeom prst="straightConnector1">
              <a:avLst/>
            </a:prstGeom>
            <a:noFill/>
            <a:ln cap="flat" cmpd="sng" w="9525">
              <a:solidFill>
                <a:srgbClr val="D059F5"/>
              </a:solidFill>
              <a:prstDash val="solid"/>
              <a:round/>
              <a:headEnd len="sm" w="sm" type="none"/>
              <a:tailEnd len="sm" w="sm" type="none"/>
            </a:ln>
          </p:spPr>
        </p:cxnSp>
        <p:sp>
          <p:nvSpPr>
            <p:cNvPr id="872" name="Google Shape;872;p53"/>
            <p:cNvSpPr/>
            <p:nvPr/>
          </p:nvSpPr>
          <p:spPr>
            <a:xfrm flipH="1">
              <a:off x="10016985" y="305792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3" name="Google Shape;873;p53"/>
            <p:cNvSpPr/>
            <p:nvPr/>
          </p:nvSpPr>
          <p:spPr>
            <a:xfrm flipH="1">
              <a:off x="10152384" y="307664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874" name="Google Shape;874;p53"/>
          <p:cNvSpPr/>
          <p:nvPr/>
        </p:nvSpPr>
        <p:spPr>
          <a:xfrm flipH="1">
            <a:off x="9881458" y="51475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5" name="Google Shape;875;p53"/>
          <p:cNvSpPr/>
          <p:nvPr/>
        </p:nvSpPr>
        <p:spPr>
          <a:xfrm flipH="1">
            <a:off x="10038437" y="5261807"/>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6" name="Google Shape;876;p53"/>
          <p:cNvSpPr/>
          <p:nvPr/>
        </p:nvSpPr>
        <p:spPr>
          <a:xfrm flipH="1">
            <a:off x="10170048" y="5350703"/>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7" name="Google Shape;877;p53"/>
          <p:cNvSpPr/>
          <p:nvPr/>
        </p:nvSpPr>
        <p:spPr>
          <a:xfrm flipH="1">
            <a:off x="9731345" y="5117597"/>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8" name="Google Shape;878;p53"/>
          <p:cNvSpPr/>
          <p:nvPr/>
        </p:nvSpPr>
        <p:spPr>
          <a:xfrm flipH="1">
            <a:off x="9719041" y="5474732"/>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79" name="Google Shape;879;p53"/>
          <p:cNvSpPr/>
          <p:nvPr/>
        </p:nvSpPr>
        <p:spPr>
          <a:xfrm flipH="1">
            <a:off x="9638785" y="5488936"/>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0" name="Google Shape;880;p53"/>
          <p:cNvSpPr/>
          <p:nvPr/>
        </p:nvSpPr>
        <p:spPr>
          <a:xfrm flipH="1">
            <a:off x="9847017" y="5492415"/>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1" name="Google Shape;881;p53"/>
          <p:cNvSpPr/>
          <p:nvPr/>
        </p:nvSpPr>
        <p:spPr>
          <a:xfrm flipH="1">
            <a:off x="9599026" y="5684247"/>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2" name="Google Shape;882;p53"/>
          <p:cNvSpPr/>
          <p:nvPr/>
        </p:nvSpPr>
        <p:spPr>
          <a:xfrm flipH="1">
            <a:off x="9872944" y="5692968"/>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3" name="Google Shape;883;p53"/>
          <p:cNvSpPr/>
          <p:nvPr/>
        </p:nvSpPr>
        <p:spPr>
          <a:xfrm flipH="1">
            <a:off x="9613667" y="5881140"/>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4" name="Google Shape;884;p53"/>
          <p:cNvSpPr/>
          <p:nvPr/>
        </p:nvSpPr>
        <p:spPr>
          <a:xfrm flipH="1">
            <a:off x="9535740" y="5935898"/>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5" name="Google Shape;885;p53"/>
          <p:cNvSpPr/>
          <p:nvPr/>
        </p:nvSpPr>
        <p:spPr>
          <a:xfrm flipH="1">
            <a:off x="9582362" y="5971577"/>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6" name="Google Shape;886;p53"/>
          <p:cNvSpPr/>
          <p:nvPr/>
        </p:nvSpPr>
        <p:spPr>
          <a:xfrm flipH="1">
            <a:off x="9870510" y="5895984"/>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7" name="Google Shape;887;p53"/>
          <p:cNvSpPr/>
          <p:nvPr/>
        </p:nvSpPr>
        <p:spPr>
          <a:xfrm flipH="1">
            <a:off x="9907508" y="5963046"/>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88" name="Google Shape;888;p53"/>
          <p:cNvSpPr/>
          <p:nvPr/>
        </p:nvSpPr>
        <p:spPr>
          <a:xfrm flipH="1">
            <a:off x="9865807" y="5970410"/>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889" name="Google Shape;889;p53"/>
          <p:cNvCxnSpPr/>
          <p:nvPr/>
        </p:nvCxnSpPr>
        <p:spPr>
          <a:xfrm flipH="1">
            <a:off x="9572948" y="5138884"/>
            <a:ext cx="13171" cy="149433"/>
          </a:xfrm>
          <a:prstGeom prst="straightConnector1">
            <a:avLst/>
          </a:prstGeom>
          <a:noFill/>
          <a:ln cap="flat" cmpd="sng" w="9525">
            <a:solidFill>
              <a:srgbClr val="128CB2"/>
            </a:solidFill>
            <a:prstDash val="solid"/>
            <a:round/>
            <a:headEnd len="sm" w="sm" type="none"/>
            <a:tailEnd len="sm" w="sm" type="none"/>
          </a:ln>
        </p:spPr>
      </p:cxnSp>
      <p:cxnSp>
        <p:nvCxnSpPr>
          <p:cNvPr id="890" name="Google Shape;890;p53"/>
          <p:cNvCxnSpPr/>
          <p:nvPr/>
        </p:nvCxnSpPr>
        <p:spPr>
          <a:xfrm flipH="1">
            <a:off x="9559849" y="5306762"/>
            <a:ext cx="6839" cy="153778"/>
          </a:xfrm>
          <a:prstGeom prst="straightConnector1">
            <a:avLst/>
          </a:prstGeom>
          <a:noFill/>
          <a:ln cap="flat" cmpd="sng" w="9525">
            <a:solidFill>
              <a:srgbClr val="1CB7E8"/>
            </a:solidFill>
            <a:prstDash val="solid"/>
            <a:round/>
            <a:headEnd len="sm" w="sm" type="none"/>
            <a:tailEnd len="sm" w="sm" type="none"/>
          </a:ln>
        </p:spPr>
      </p:cxnSp>
      <p:sp>
        <p:nvSpPr>
          <p:cNvPr id="891" name="Google Shape;891;p53"/>
          <p:cNvSpPr/>
          <p:nvPr/>
        </p:nvSpPr>
        <p:spPr>
          <a:xfrm flipH="1">
            <a:off x="9559849" y="5295573"/>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2" name="Google Shape;892;p53"/>
          <p:cNvSpPr/>
          <p:nvPr/>
        </p:nvSpPr>
        <p:spPr>
          <a:xfrm flipH="1">
            <a:off x="9544231" y="5469458"/>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3" name="Google Shape;893;p53"/>
          <p:cNvSpPr/>
          <p:nvPr/>
        </p:nvSpPr>
        <p:spPr>
          <a:xfrm flipH="1">
            <a:off x="9579015" y="5129426"/>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4" name="Google Shape;894;p53"/>
          <p:cNvSpPr/>
          <p:nvPr/>
        </p:nvSpPr>
        <p:spPr>
          <a:xfrm flipH="1" rot="-7768021">
            <a:off x="10070735" y="5334694"/>
            <a:ext cx="48877" cy="227615"/>
          </a:xfrm>
          <a:custGeom>
            <a:rect b="b" l="l" r="r" t="t"/>
            <a:pathLst>
              <a:path extrusionOk="0" h="671513" w="248173">
                <a:moveTo>
                  <a:pt x="52388" y="671513"/>
                </a:moveTo>
                <a:cubicBezTo>
                  <a:pt x="154384" y="556022"/>
                  <a:pt x="256381" y="440532"/>
                  <a:pt x="247650" y="328613"/>
                </a:cubicBezTo>
                <a:cubicBezTo>
                  <a:pt x="238919" y="216694"/>
                  <a:pt x="119459" y="108347"/>
                  <a:pt x="0" y="0"/>
                </a:cubicBezTo>
              </a:path>
            </a:pathLst>
          </a:custGeom>
          <a:noFill/>
          <a:ln cap="flat" cmpd="sng" w="9525">
            <a:solidFill>
              <a:srgbClr val="F277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95" name="Google Shape;895;p53"/>
          <p:cNvGrpSpPr/>
          <p:nvPr/>
        </p:nvGrpSpPr>
        <p:grpSpPr>
          <a:xfrm flipH="1">
            <a:off x="7349173" y="5009407"/>
            <a:ext cx="148586" cy="121377"/>
            <a:chOff x="6801486" y="3057922"/>
            <a:chExt cx="148586" cy="121377"/>
          </a:xfrm>
        </p:grpSpPr>
        <p:cxnSp>
          <p:nvCxnSpPr>
            <p:cNvPr id="896" name="Google Shape;896;p53"/>
            <p:cNvCxnSpPr/>
            <p:nvPr/>
          </p:nvCxnSpPr>
          <p:spPr>
            <a:xfrm rot="10800000">
              <a:off x="6815869" y="3073597"/>
              <a:ext cx="27567" cy="94852"/>
            </a:xfrm>
            <a:prstGeom prst="straightConnector1">
              <a:avLst/>
            </a:prstGeom>
            <a:noFill/>
            <a:ln cap="flat" cmpd="sng" w="9525">
              <a:solidFill>
                <a:srgbClr val="9816E8"/>
              </a:solidFill>
              <a:prstDash val="solid"/>
              <a:round/>
              <a:headEnd len="sm" w="sm" type="none"/>
              <a:tailEnd len="sm" w="sm" type="none"/>
            </a:ln>
          </p:spPr>
        </p:cxnSp>
        <p:cxnSp>
          <p:nvCxnSpPr>
            <p:cNvPr id="897" name="Google Shape;897;p53"/>
            <p:cNvCxnSpPr/>
            <p:nvPr/>
          </p:nvCxnSpPr>
          <p:spPr>
            <a:xfrm rot="10800000">
              <a:off x="6818999" y="3064515"/>
              <a:ext cx="112756" cy="14896"/>
            </a:xfrm>
            <a:prstGeom prst="straightConnector1">
              <a:avLst/>
            </a:prstGeom>
            <a:noFill/>
            <a:ln cap="flat" cmpd="sng" w="9525">
              <a:solidFill>
                <a:srgbClr val="D059F5"/>
              </a:solidFill>
              <a:prstDash val="solid"/>
              <a:round/>
              <a:headEnd len="sm" w="sm" type="none"/>
              <a:tailEnd len="sm" w="sm" type="none"/>
            </a:ln>
          </p:spPr>
        </p:cxnSp>
        <p:sp>
          <p:nvSpPr>
            <p:cNvPr id="898" name="Google Shape;898;p53"/>
            <p:cNvSpPr/>
            <p:nvPr/>
          </p:nvSpPr>
          <p:spPr>
            <a:xfrm flipH="1">
              <a:off x="6801486" y="3057922"/>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99" name="Google Shape;899;p53"/>
            <p:cNvSpPr/>
            <p:nvPr/>
          </p:nvSpPr>
          <p:spPr>
            <a:xfrm flipH="1">
              <a:off x="6936885" y="3076641"/>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900" name="Google Shape;900;p53"/>
            <p:cNvSpPr/>
            <p:nvPr/>
          </p:nvSpPr>
          <p:spPr>
            <a:xfrm flipH="1">
              <a:off x="6844536" y="3166112"/>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901" name="Google Shape;901;p53"/>
          <p:cNvSpPr txBox="1"/>
          <p:nvPr/>
        </p:nvSpPr>
        <p:spPr>
          <a:xfrm>
            <a:off x="566960" y="1587921"/>
            <a:ext cx="3633403" cy="885503"/>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In postures we keep steady in a position, and we expect a movement to occur as long as we stay in this position.</a:t>
            </a:r>
            <a:endParaRPr/>
          </a:p>
        </p:txBody>
      </p:sp>
      <p:sp>
        <p:nvSpPr>
          <p:cNvPr id="902" name="Google Shape;902;p53"/>
          <p:cNvSpPr txBox="1"/>
          <p:nvPr/>
        </p:nvSpPr>
        <p:spPr>
          <a:xfrm>
            <a:off x="4737102" y="1584570"/>
            <a:ext cx="6759954" cy="87150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400">
                <a:solidFill>
                  <a:schemeClr val="accent5"/>
                </a:solidFill>
                <a:latin typeface="Arial"/>
                <a:ea typeface="Arial"/>
                <a:cs typeface="Arial"/>
                <a:sym typeface="Arial"/>
              </a:rPr>
              <a:t>In gestures we perform a movement, e.g. swinging both your arms from beside our hip to over our head. This allows us to be much more expressive (e.g. sign language of the deaf) than with postures – but it also more difficult to detect and interpret.</a:t>
            </a:r>
            <a:endParaRPr/>
          </a:p>
        </p:txBody>
      </p:sp>
      <p:sp>
        <p:nvSpPr>
          <p:cNvPr id="903" name="Google Shape;903;p53"/>
          <p:cNvSpPr txBox="1"/>
          <p:nvPr/>
        </p:nvSpPr>
        <p:spPr>
          <a:xfrm>
            <a:off x="1065871" y="2676183"/>
            <a:ext cx="813464" cy="18466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Example 1</a:t>
            </a:r>
            <a:endParaRPr/>
          </a:p>
        </p:txBody>
      </p:sp>
      <p:sp>
        <p:nvSpPr>
          <p:cNvPr id="904" name="Google Shape;904;p53"/>
          <p:cNvSpPr txBox="1"/>
          <p:nvPr/>
        </p:nvSpPr>
        <p:spPr>
          <a:xfrm>
            <a:off x="5463283" y="2676183"/>
            <a:ext cx="813464" cy="18466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Example 1</a:t>
            </a:r>
            <a:endParaRPr/>
          </a:p>
        </p:txBody>
      </p:sp>
      <p:sp>
        <p:nvSpPr>
          <p:cNvPr id="905" name="Google Shape;905;p53"/>
          <p:cNvSpPr txBox="1"/>
          <p:nvPr/>
        </p:nvSpPr>
        <p:spPr>
          <a:xfrm>
            <a:off x="1065871" y="4566049"/>
            <a:ext cx="813464" cy="18466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Example 2</a:t>
            </a:r>
            <a:endParaRPr/>
          </a:p>
        </p:txBody>
      </p:sp>
      <p:sp>
        <p:nvSpPr>
          <p:cNvPr id="906" name="Google Shape;906;p53"/>
          <p:cNvSpPr txBox="1"/>
          <p:nvPr/>
        </p:nvSpPr>
        <p:spPr>
          <a:xfrm>
            <a:off x="5463283" y="4566049"/>
            <a:ext cx="813464" cy="18466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Example 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54"/>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POSENET</a:t>
            </a:r>
            <a:endParaRPr/>
          </a:p>
        </p:txBody>
      </p:sp>
      <p:grpSp>
        <p:nvGrpSpPr>
          <p:cNvPr id="912" name="Google Shape;912;p54"/>
          <p:cNvGrpSpPr/>
          <p:nvPr/>
        </p:nvGrpSpPr>
        <p:grpSpPr>
          <a:xfrm>
            <a:off x="5272121" y="1041190"/>
            <a:ext cx="6200127" cy="1721388"/>
            <a:chOff x="5499101" y="4299898"/>
            <a:chExt cx="6200127" cy="1721388"/>
          </a:xfrm>
        </p:grpSpPr>
        <p:sp>
          <p:nvSpPr>
            <p:cNvPr id="913" name="Google Shape;913;p54"/>
            <p:cNvSpPr txBox="1"/>
            <p:nvPr/>
          </p:nvSpPr>
          <p:spPr>
            <a:xfrm>
              <a:off x="7782485" y="4384102"/>
              <a:ext cx="1703051" cy="1513052"/>
            </a:xfrm>
            <a:prstGeom prst="rect">
              <a:avLst/>
            </a:prstGeom>
            <a:solidFill>
              <a:srgbClr val="E3EBEB"/>
            </a:solidFill>
            <a:ln>
              <a:noFill/>
            </a:ln>
          </p:spPr>
          <p:txBody>
            <a:bodyPr anchorCtr="0" anchor="t" bIns="0" lIns="36000" spcFirstLastPara="1" rIns="0" wrap="square" tIns="0">
              <a:noAutofit/>
            </a:bodyPr>
            <a:lstStyle/>
            <a:p>
              <a:pPr indent="0" lvl="0" marL="0" marR="0" rtl="0" algn="l">
                <a:spcBef>
                  <a:spcPts val="0"/>
                </a:spcBef>
                <a:spcAft>
                  <a:spcPts val="0"/>
                </a:spcAft>
                <a:buNone/>
              </a:pPr>
              <a:r>
                <a:rPr lang="en-GB" sz="1200">
                  <a:solidFill>
                    <a:schemeClr val="dk2"/>
                  </a:solidFill>
                  <a:latin typeface="Helvetica Neue"/>
                  <a:ea typeface="Helvetica Neue"/>
                  <a:cs typeface="Helvetica Neue"/>
                  <a:sym typeface="Helvetica Neue"/>
                </a:rPr>
                <a:t>PoseNet</a:t>
              </a:r>
              <a:endParaRPr/>
            </a:p>
          </p:txBody>
        </p:sp>
        <p:cxnSp>
          <p:nvCxnSpPr>
            <p:cNvPr id="914" name="Google Shape;914;p54"/>
            <p:cNvCxnSpPr/>
            <p:nvPr/>
          </p:nvCxnSpPr>
          <p:spPr>
            <a:xfrm rot="10800000">
              <a:off x="6977769" y="5160592"/>
              <a:ext cx="237841" cy="0"/>
            </a:xfrm>
            <a:prstGeom prst="straightConnector1">
              <a:avLst/>
            </a:prstGeom>
            <a:noFill/>
            <a:ln cap="flat" cmpd="sng" w="12700">
              <a:solidFill>
                <a:schemeClr val="accent5"/>
              </a:solidFill>
              <a:prstDash val="solid"/>
              <a:round/>
              <a:headEnd len="med" w="med" type="triangle"/>
              <a:tailEnd len="sm" w="sm" type="none"/>
            </a:ln>
          </p:spPr>
        </p:cxnSp>
        <p:sp>
          <p:nvSpPr>
            <p:cNvPr id="915" name="Google Shape;915;p54"/>
            <p:cNvSpPr/>
            <p:nvPr/>
          </p:nvSpPr>
          <p:spPr>
            <a:xfrm rot="-5400000">
              <a:off x="9484261" y="5020469"/>
              <a:ext cx="863659" cy="283302"/>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lt1"/>
                  </a:solidFill>
                  <a:latin typeface="Helvetica Neue"/>
                  <a:ea typeface="Helvetica Neue"/>
                  <a:cs typeface="Helvetica Neue"/>
                  <a:sym typeface="Helvetica Neue"/>
                </a:rPr>
                <a:t>Wireframe</a:t>
              </a:r>
              <a:endParaRPr/>
            </a:p>
          </p:txBody>
        </p:sp>
        <p:pic>
          <p:nvPicPr>
            <p:cNvPr id="916" name="Google Shape;916;p54"/>
            <p:cNvPicPr preferRelativeResize="0"/>
            <p:nvPr/>
          </p:nvPicPr>
          <p:blipFill rotWithShape="1">
            <a:blip r:embed="rId3">
              <a:alphaModFix/>
            </a:blip>
            <a:srcRect b="0" l="0" r="0" t="0"/>
            <a:stretch/>
          </p:blipFill>
          <p:spPr>
            <a:xfrm>
              <a:off x="9773540" y="5618545"/>
              <a:ext cx="283302" cy="283302"/>
            </a:xfrm>
            <a:prstGeom prst="rect">
              <a:avLst/>
            </a:prstGeom>
            <a:noFill/>
            <a:ln>
              <a:noFill/>
            </a:ln>
          </p:spPr>
        </p:pic>
        <p:sp>
          <p:nvSpPr>
            <p:cNvPr id="917" name="Google Shape;917;p54"/>
            <p:cNvSpPr/>
            <p:nvPr/>
          </p:nvSpPr>
          <p:spPr>
            <a:xfrm rot="-5400000">
              <a:off x="7016552" y="4997028"/>
              <a:ext cx="806633" cy="283302"/>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lt1"/>
                  </a:solidFill>
                  <a:latin typeface="Helvetica Neue"/>
                  <a:ea typeface="Helvetica Neue"/>
                  <a:cs typeface="Helvetica Neue"/>
                  <a:sym typeface="Helvetica Neue"/>
                </a:rPr>
                <a:t>Video</a:t>
              </a:r>
              <a:endParaRPr/>
            </a:p>
          </p:txBody>
        </p:sp>
        <p:pic>
          <p:nvPicPr>
            <p:cNvPr id="918" name="Google Shape;918;p54"/>
            <p:cNvPicPr preferRelativeResize="0"/>
            <p:nvPr/>
          </p:nvPicPr>
          <p:blipFill rotWithShape="1">
            <a:blip r:embed="rId3">
              <a:alphaModFix/>
            </a:blip>
            <a:srcRect b="0" l="0" r="0" t="0"/>
            <a:stretch/>
          </p:blipFill>
          <p:spPr>
            <a:xfrm>
              <a:off x="7284021" y="5570383"/>
              <a:ext cx="283302" cy="283302"/>
            </a:xfrm>
            <a:prstGeom prst="rect">
              <a:avLst/>
            </a:prstGeom>
            <a:noFill/>
            <a:ln>
              <a:noFill/>
            </a:ln>
          </p:spPr>
        </p:pic>
        <p:grpSp>
          <p:nvGrpSpPr>
            <p:cNvPr id="919" name="Google Shape;919;p54"/>
            <p:cNvGrpSpPr/>
            <p:nvPr/>
          </p:nvGrpSpPr>
          <p:grpSpPr>
            <a:xfrm>
              <a:off x="10728971" y="4559522"/>
              <a:ext cx="970258" cy="1294163"/>
              <a:chOff x="4962150" y="4228000"/>
              <a:chExt cx="808868" cy="1078895"/>
            </a:xfrm>
          </p:grpSpPr>
          <p:sp>
            <p:nvSpPr>
              <p:cNvPr id="920" name="Google Shape;920;p54"/>
              <p:cNvSpPr txBox="1"/>
              <p:nvPr/>
            </p:nvSpPr>
            <p:spPr>
              <a:xfrm>
                <a:off x="5240624" y="4228000"/>
                <a:ext cx="530394" cy="178484"/>
              </a:xfrm>
              <a:prstGeom prst="rect">
                <a:avLst/>
              </a:prstGeom>
              <a:solidFill>
                <a:schemeClr val="lt1"/>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600">
                  <a:solidFill>
                    <a:schemeClr val="dk2"/>
                  </a:solidFill>
                  <a:latin typeface="Helvetica Neue"/>
                  <a:ea typeface="Helvetica Neue"/>
                  <a:cs typeface="Helvetica Neue"/>
                  <a:sym typeface="Helvetica Neue"/>
                </a:endParaRPr>
              </a:p>
            </p:txBody>
          </p:sp>
          <p:cxnSp>
            <p:nvCxnSpPr>
              <p:cNvPr id="921" name="Google Shape;921;p54"/>
              <p:cNvCxnSpPr/>
              <p:nvPr/>
            </p:nvCxnSpPr>
            <p:spPr>
              <a:xfrm>
                <a:off x="5075383" y="4821707"/>
                <a:ext cx="177355" cy="0"/>
              </a:xfrm>
              <a:prstGeom prst="straightConnector1">
                <a:avLst/>
              </a:prstGeom>
              <a:noFill/>
              <a:ln cap="flat" cmpd="sng" w="9525">
                <a:solidFill>
                  <a:srgbClr val="0070C0"/>
                </a:solidFill>
                <a:prstDash val="solid"/>
                <a:round/>
                <a:headEnd len="sm" w="sm" type="none"/>
                <a:tailEnd len="sm" w="sm" type="none"/>
              </a:ln>
            </p:spPr>
          </p:cxnSp>
          <p:cxnSp>
            <p:nvCxnSpPr>
              <p:cNvPr id="922" name="Google Shape;922;p54"/>
              <p:cNvCxnSpPr/>
              <p:nvPr/>
            </p:nvCxnSpPr>
            <p:spPr>
              <a:xfrm flipH="1" rot="10800000">
                <a:off x="5049532" y="4831128"/>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923" name="Google Shape;923;p54"/>
              <p:cNvCxnSpPr/>
              <p:nvPr/>
            </p:nvCxnSpPr>
            <p:spPr>
              <a:xfrm flipH="1" rot="10800000">
                <a:off x="5018647" y="5229284"/>
                <a:ext cx="26698" cy="50467"/>
              </a:xfrm>
              <a:prstGeom prst="straightConnector1">
                <a:avLst/>
              </a:prstGeom>
              <a:noFill/>
              <a:ln cap="flat" cmpd="sng" w="9525">
                <a:solidFill>
                  <a:srgbClr val="00B050"/>
                </a:solidFill>
                <a:prstDash val="solid"/>
                <a:round/>
                <a:headEnd len="sm" w="sm" type="none"/>
                <a:tailEnd len="sm" w="sm" type="none"/>
              </a:ln>
            </p:spPr>
          </p:cxnSp>
          <p:cxnSp>
            <p:nvCxnSpPr>
              <p:cNvPr id="924" name="Google Shape;924;p54"/>
              <p:cNvCxnSpPr/>
              <p:nvPr/>
            </p:nvCxnSpPr>
            <p:spPr>
              <a:xfrm rot="10800000">
                <a:off x="5045377" y="5028851"/>
                <a:ext cx="0" cy="186820"/>
              </a:xfrm>
              <a:prstGeom prst="straightConnector1">
                <a:avLst/>
              </a:prstGeom>
              <a:noFill/>
              <a:ln cap="flat" cmpd="sng" w="9525">
                <a:solidFill>
                  <a:srgbClr val="92D050"/>
                </a:solidFill>
                <a:prstDash val="solid"/>
                <a:round/>
                <a:headEnd len="sm" w="sm" type="none"/>
                <a:tailEnd len="sm" w="sm" type="none"/>
              </a:ln>
            </p:spPr>
          </p:cxnSp>
          <p:cxnSp>
            <p:nvCxnSpPr>
              <p:cNvPr id="925" name="Google Shape;925;p54"/>
              <p:cNvCxnSpPr/>
              <p:nvPr/>
            </p:nvCxnSpPr>
            <p:spPr>
              <a:xfrm rot="10800000">
                <a:off x="5269703" y="4829930"/>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926" name="Google Shape;926;p54"/>
              <p:cNvCxnSpPr/>
              <p:nvPr/>
            </p:nvCxnSpPr>
            <p:spPr>
              <a:xfrm rot="10800000">
                <a:off x="5298963" y="5020130"/>
                <a:ext cx="0" cy="186820"/>
              </a:xfrm>
              <a:prstGeom prst="straightConnector1">
                <a:avLst/>
              </a:prstGeom>
              <a:noFill/>
              <a:ln cap="flat" cmpd="sng" w="9525">
                <a:solidFill>
                  <a:schemeClr val="accent1"/>
                </a:solidFill>
                <a:prstDash val="solid"/>
                <a:round/>
                <a:headEnd len="sm" w="sm" type="none"/>
                <a:tailEnd len="sm" w="sm" type="none"/>
              </a:ln>
            </p:spPr>
          </p:cxnSp>
          <p:cxnSp>
            <p:nvCxnSpPr>
              <p:cNvPr id="927" name="Google Shape;927;p54"/>
              <p:cNvCxnSpPr/>
              <p:nvPr/>
            </p:nvCxnSpPr>
            <p:spPr>
              <a:xfrm flipH="1" rot="10800000">
                <a:off x="5175740" y="4449964"/>
                <a:ext cx="8458" cy="356847"/>
              </a:xfrm>
              <a:prstGeom prst="straightConnector1">
                <a:avLst/>
              </a:prstGeom>
              <a:noFill/>
              <a:ln cap="flat" cmpd="sng" w="9525">
                <a:solidFill>
                  <a:srgbClr val="050EBB"/>
                </a:solidFill>
                <a:prstDash val="solid"/>
                <a:round/>
                <a:headEnd len="sm" w="sm" type="none"/>
                <a:tailEnd len="sm" w="sm" type="none"/>
              </a:ln>
            </p:spPr>
          </p:cxnSp>
          <p:cxnSp>
            <p:nvCxnSpPr>
              <p:cNvPr id="928" name="Google Shape;928;p54"/>
              <p:cNvCxnSpPr/>
              <p:nvPr/>
            </p:nvCxnSpPr>
            <p:spPr>
              <a:xfrm flipH="1" rot="10800000">
                <a:off x="5038702" y="5229284"/>
                <a:ext cx="13349" cy="65484"/>
              </a:xfrm>
              <a:prstGeom prst="straightConnector1">
                <a:avLst/>
              </a:prstGeom>
              <a:noFill/>
              <a:ln cap="flat" cmpd="sng" w="9525">
                <a:solidFill>
                  <a:srgbClr val="00B050"/>
                </a:solidFill>
                <a:prstDash val="solid"/>
                <a:round/>
                <a:headEnd len="sm" w="sm" type="none"/>
                <a:tailEnd len="sm" w="sm" type="none"/>
              </a:ln>
            </p:spPr>
          </p:cxnSp>
          <p:cxnSp>
            <p:nvCxnSpPr>
              <p:cNvPr id="929" name="Google Shape;929;p54"/>
              <p:cNvCxnSpPr/>
              <p:nvPr/>
            </p:nvCxnSpPr>
            <p:spPr>
              <a:xfrm rot="10800000">
                <a:off x="5298931" y="5215209"/>
                <a:ext cx="28959" cy="70838"/>
              </a:xfrm>
              <a:prstGeom prst="straightConnector1">
                <a:avLst/>
              </a:prstGeom>
              <a:noFill/>
              <a:ln cap="flat" cmpd="sng" w="9525">
                <a:solidFill>
                  <a:srgbClr val="FFC000"/>
                </a:solidFill>
                <a:prstDash val="solid"/>
                <a:round/>
                <a:headEnd len="sm" w="sm" type="none"/>
                <a:tailEnd len="sm" w="sm" type="none"/>
              </a:ln>
            </p:spPr>
          </p:cxnSp>
          <p:cxnSp>
            <p:nvCxnSpPr>
              <p:cNvPr id="930" name="Google Shape;930;p54"/>
              <p:cNvCxnSpPr/>
              <p:nvPr/>
            </p:nvCxnSpPr>
            <p:spPr>
              <a:xfrm rot="10800000">
                <a:off x="5305637" y="5215208"/>
                <a:ext cx="61271" cy="50467"/>
              </a:xfrm>
              <a:prstGeom prst="straightConnector1">
                <a:avLst/>
              </a:prstGeom>
              <a:noFill/>
              <a:ln cap="flat" cmpd="sng" w="9525">
                <a:solidFill>
                  <a:srgbClr val="FFC000"/>
                </a:solidFill>
                <a:prstDash val="solid"/>
                <a:round/>
                <a:headEnd len="sm" w="sm" type="none"/>
                <a:tailEnd len="sm" w="sm" type="none"/>
              </a:ln>
            </p:spPr>
          </p:cxnSp>
          <p:cxnSp>
            <p:nvCxnSpPr>
              <p:cNvPr id="931" name="Google Shape;931;p54"/>
              <p:cNvCxnSpPr/>
              <p:nvPr/>
            </p:nvCxnSpPr>
            <p:spPr>
              <a:xfrm flipH="1" rot="10800000">
                <a:off x="5037414" y="4452871"/>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932" name="Google Shape;932;p54"/>
              <p:cNvCxnSpPr/>
              <p:nvPr/>
            </p:nvCxnSpPr>
            <p:spPr>
              <a:xfrm>
                <a:off x="5325771" y="4452872"/>
                <a:ext cx="67380" cy="101979"/>
              </a:xfrm>
              <a:prstGeom prst="straightConnector1">
                <a:avLst/>
              </a:prstGeom>
              <a:noFill/>
              <a:ln cap="flat" cmpd="sng" w="9525">
                <a:solidFill>
                  <a:srgbClr val="128CB2"/>
                </a:solidFill>
                <a:prstDash val="solid"/>
                <a:round/>
                <a:headEnd len="sm" w="sm" type="none"/>
                <a:tailEnd len="sm" w="sm" type="none"/>
              </a:ln>
            </p:spPr>
          </p:cxnSp>
          <p:cxnSp>
            <p:nvCxnSpPr>
              <p:cNvPr id="933" name="Google Shape;933;p54"/>
              <p:cNvCxnSpPr/>
              <p:nvPr/>
            </p:nvCxnSpPr>
            <p:spPr>
              <a:xfrm flipH="1" rot="10800000">
                <a:off x="5402375" y="4554851"/>
                <a:ext cx="160310" cy="3811"/>
              </a:xfrm>
              <a:prstGeom prst="straightConnector1">
                <a:avLst/>
              </a:prstGeom>
              <a:noFill/>
              <a:ln cap="flat" cmpd="sng" w="9525">
                <a:solidFill>
                  <a:srgbClr val="1CB7E8"/>
                </a:solidFill>
                <a:prstDash val="solid"/>
                <a:round/>
                <a:headEnd len="sm" w="sm" type="none"/>
                <a:tailEnd len="sm" w="sm" type="none"/>
              </a:ln>
            </p:spPr>
          </p:cxnSp>
          <p:cxnSp>
            <p:nvCxnSpPr>
              <p:cNvPr id="934" name="Google Shape;934;p54"/>
              <p:cNvCxnSpPr/>
              <p:nvPr/>
            </p:nvCxnSpPr>
            <p:spPr>
              <a:xfrm>
                <a:off x="5199367" y="4452872"/>
                <a:ext cx="111053" cy="0"/>
              </a:xfrm>
              <a:prstGeom prst="straightConnector1">
                <a:avLst/>
              </a:prstGeom>
              <a:noFill/>
              <a:ln cap="flat" cmpd="sng" w="9525">
                <a:solidFill>
                  <a:srgbClr val="050EBB"/>
                </a:solidFill>
                <a:prstDash val="solid"/>
                <a:round/>
                <a:headEnd len="sm" w="sm" type="none"/>
                <a:tailEnd len="sm" w="sm" type="none"/>
              </a:ln>
            </p:spPr>
          </p:cxnSp>
          <p:cxnSp>
            <p:nvCxnSpPr>
              <p:cNvPr id="935" name="Google Shape;935;p54"/>
              <p:cNvCxnSpPr/>
              <p:nvPr/>
            </p:nvCxnSpPr>
            <p:spPr>
              <a:xfrm flipH="1" rot="10800000">
                <a:off x="5000751" y="4483143"/>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936" name="Google Shape;936;p54"/>
              <p:cNvCxnSpPr/>
              <p:nvPr/>
            </p:nvCxnSpPr>
            <p:spPr>
              <a:xfrm flipH="1" rot="10800000">
                <a:off x="4971359" y="4619481"/>
                <a:ext cx="24416" cy="155047"/>
              </a:xfrm>
              <a:prstGeom prst="straightConnector1">
                <a:avLst/>
              </a:prstGeom>
              <a:noFill/>
              <a:ln cap="flat" cmpd="sng" w="9525">
                <a:solidFill>
                  <a:srgbClr val="7178FB"/>
                </a:solidFill>
                <a:prstDash val="solid"/>
                <a:round/>
                <a:headEnd len="sm" w="sm" type="none"/>
                <a:tailEnd len="sm" w="sm" type="none"/>
              </a:ln>
            </p:spPr>
          </p:cxnSp>
          <p:cxnSp>
            <p:nvCxnSpPr>
              <p:cNvPr id="937" name="Google Shape;937;p54"/>
              <p:cNvCxnSpPr/>
              <p:nvPr/>
            </p:nvCxnSpPr>
            <p:spPr>
              <a:xfrm flipH="1" rot="10800000">
                <a:off x="5186341" y="4347213"/>
                <a:ext cx="27567" cy="94852"/>
              </a:xfrm>
              <a:prstGeom prst="straightConnector1">
                <a:avLst/>
              </a:prstGeom>
              <a:noFill/>
              <a:ln cap="flat" cmpd="sng" w="9525">
                <a:solidFill>
                  <a:srgbClr val="9816E8"/>
                </a:solidFill>
                <a:prstDash val="solid"/>
                <a:round/>
                <a:headEnd len="sm" w="sm" type="none"/>
                <a:tailEnd len="sm" w="sm" type="none"/>
              </a:ln>
            </p:spPr>
          </p:cxnSp>
          <p:cxnSp>
            <p:nvCxnSpPr>
              <p:cNvPr id="938" name="Google Shape;938;p54"/>
              <p:cNvCxnSpPr/>
              <p:nvPr/>
            </p:nvCxnSpPr>
            <p:spPr>
              <a:xfrm flipH="1" rot="10800000">
                <a:off x="5098022" y="4338131"/>
                <a:ext cx="112756" cy="14896"/>
              </a:xfrm>
              <a:prstGeom prst="straightConnector1">
                <a:avLst/>
              </a:prstGeom>
              <a:noFill/>
              <a:ln cap="flat" cmpd="sng" w="9525">
                <a:solidFill>
                  <a:srgbClr val="D059F5"/>
                </a:solidFill>
                <a:prstDash val="solid"/>
                <a:round/>
                <a:headEnd len="sm" w="sm" type="none"/>
                <a:tailEnd len="sm" w="sm" type="none"/>
              </a:ln>
            </p:spPr>
          </p:cxnSp>
          <p:sp>
            <p:nvSpPr>
              <p:cNvPr id="939" name="Google Shape;939;p54"/>
              <p:cNvSpPr/>
              <p:nvPr/>
            </p:nvSpPr>
            <p:spPr>
              <a:xfrm>
                <a:off x="5396027" y="454747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0" name="Google Shape;940;p54"/>
              <p:cNvSpPr/>
              <p:nvPr/>
            </p:nvSpPr>
            <p:spPr>
              <a:xfrm>
                <a:off x="5573746" y="4549950"/>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1" name="Google Shape;941;p54"/>
              <p:cNvSpPr/>
              <p:nvPr/>
            </p:nvSpPr>
            <p:spPr>
              <a:xfrm>
                <a:off x="5319688" y="444341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2" name="Google Shape;942;p54"/>
              <p:cNvSpPr/>
              <p:nvPr/>
            </p:nvSpPr>
            <p:spPr>
              <a:xfrm>
                <a:off x="5215104" y="4331538"/>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3" name="Google Shape;943;p54"/>
              <p:cNvSpPr/>
              <p:nvPr/>
            </p:nvSpPr>
            <p:spPr>
              <a:xfrm>
                <a:off x="5079705" y="4350257"/>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4" name="Google Shape;944;p54"/>
              <p:cNvSpPr/>
              <p:nvPr/>
            </p:nvSpPr>
            <p:spPr>
              <a:xfrm>
                <a:off x="5021941" y="4469643"/>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5" name="Google Shape;945;p54"/>
              <p:cNvSpPr/>
              <p:nvPr/>
            </p:nvSpPr>
            <p:spPr>
              <a:xfrm>
                <a:off x="4995173" y="4602305"/>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6" name="Google Shape;946;p54"/>
              <p:cNvSpPr/>
              <p:nvPr/>
            </p:nvSpPr>
            <p:spPr>
              <a:xfrm>
                <a:off x="4962150" y="4766234"/>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7" name="Google Shape;947;p54"/>
              <p:cNvSpPr/>
              <p:nvPr/>
            </p:nvSpPr>
            <p:spPr>
              <a:xfrm>
                <a:off x="5172054" y="4439728"/>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8" name="Google Shape;948;p54"/>
              <p:cNvSpPr/>
              <p:nvPr/>
            </p:nvSpPr>
            <p:spPr>
              <a:xfrm>
                <a:off x="5184358" y="479686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49" name="Google Shape;949;p54"/>
              <p:cNvSpPr/>
              <p:nvPr/>
            </p:nvSpPr>
            <p:spPr>
              <a:xfrm>
                <a:off x="5264614" y="4811067"/>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50" name="Google Shape;950;p54"/>
              <p:cNvSpPr/>
              <p:nvPr/>
            </p:nvSpPr>
            <p:spPr>
              <a:xfrm>
                <a:off x="5056382" y="4814546"/>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51" name="Google Shape;951;p54"/>
              <p:cNvSpPr/>
              <p:nvPr/>
            </p:nvSpPr>
            <p:spPr>
              <a:xfrm>
                <a:off x="5304373" y="500637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52" name="Google Shape;952;p54"/>
              <p:cNvSpPr/>
              <p:nvPr/>
            </p:nvSpPr>
            <p:spPr>
              <a:xfrm>
                <a:off x="5030455" y="5015099"/>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53" name="Google Shape;953;p54"/>
              <p:cNvSpPr/>
              <p:nvPr/>
            </p:nvSpPr>
            <p:spPr>
              <a:xfrm>
                <a:off x="5289732" y="5203271"/>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54" name="Google Shape;954;p54"/>
              <p:cNvSpPr/>
              <p:nvPr/>
            </p:nvSpPr>
            <p:spPr>
              <a:xfrm>
                <a:off x="5367659" y="5258029"/>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55" name="Google Shape;955;p54"/>
              <p:cNvSpPr/>
              <p:nvPr/>
            </p:nvSpPr>
            <p:spPr>
              <a:xfrm>
                <a:off x="5321037" y="5293708"/>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56" name="Google Shape;956;p54"/>
              <p:cNvSpPr/>
              <p:nvPr/>
            </p:nvSpPr>
            <p:spPr>
              <a:xfrm>
                <a:off x="5032889" y="5218115"/>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57" name="Google Shape;957;p54"/>
              <p:cNvSpPr/>
              <p:nvPr/>
            </p:nvSpPr>
            <p:spPr>
              <a:xfrm>
                <a:off x="4995891" y="5285177"/>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958" name="Google Shape;958;p54"/>
              <p:cNvSpPr/>
              <p:nvPr/>
            </p:nvSpPr>
            <p:spPr>
              <a:xfrm>
                <a:off x="5037592" y="529254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cxnSp>
          <p:nvCxnSpPr>
            <p:cNvPr id="959" name="Google Shape;959;p54"/>
            <p:cNvCxnSpPr/>
            <p:nvPr/>
          </p:nvCxnSpPr>
          <p:spPr>
            <a:xfrm rot="10800000">
              <a:off x="10087005" y="5162119"/>
              <a:ext cx="427845" cy="0"/>
            </a:xfrm>
            <a:prstGeom prst="straightConnector1">
              <a:avLst/>
            </a:prstGeom>
            <a:noFill/>
            <a:ln cap="flat" cmpd="sng" w="12700">
              <a:solidFill>
                <a:schemeClr val="accent5"/>
              </a:solidFill>
              <a:prstDash val="solid"/>
              <a:round/>
              <a:headEnd len="med" w="med" type="triangle"/>
              <a:tailEnd len="sm" w="sm" type="none"/>
            </a:ln>
          </p:spPr>
        </p:cxnSp>
        <p:grpSp>
          <p:nvGrpSpPr>
            <p:cNvPr id="960" name="Google Shape;960;p54"/>
            <p:cNvGrpSpPr/>
            <p:nvPr/>
          </p:nvGrpSpPr>
          <p:grpSpPr>
            <a:xfrm>
              <a:off x="5499101" y="4340628"/>
              <a:ext cx="950811" cy="1513057"/>
              <a:chOff x="4902603" y="708308"/>
              <a:chExt cx="792656" cy="1261379"/>
            </a:xfrm>
          </p:grpSpPr>
          <p:pic>
            <p:nvPicPr>
              <p:cNvPr id="961" name="Google Shape;961;p54"/>
              <p:cNvPicPr preferRelativeResize="0"/>
              <p:nvPr/>
            </p:nvPicPr>
            <p:blipFill rotWithShape="1">
              <a:blip r:embed="rId4">
                <a:alphaModFix/>
              </a:blip>
              <a:srcRect b="0" l="0" r="0" t="0"/>
              <a:stretch/>
            </p:blipFill>
            <p:spPr>
              <a:xfrm>
                <a:off x="4902603" y="708308"/>
                <a:ext cx="792656" cy="1261379"/>
              </a:xfrm>
              <a:prstGeom prst="rect">
                <a:avLst/>
              </a:prstGeom>
              <a:noFill/>
              <a:ln>
                <a:noFill/>
              </a:ln>
            </p:spPr>
          </p:pic>
          <p:sp>
            <p:nvSpPr>
              <p:cNvPr id="962" name="Google Shape;962;p54"/>
              <p:cNvSpPr txBox="1"/>
              <p:nvPr/>
            </p:nvSpPr>
            <p:spPr>
              <a:xfrm>
                <a:off x="5292581" y="712585"/>
                <a:ext cx="395437" cy="160035"/>
              </a:xfrm>
              <a:prstGeom prst="rect">
                <a:avLst/>
              </a:prstGeom>
              <a:solidFill>
                <a:schemeClr val="lt1"/>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600">
                  <a:solidFill>
                    <a:schemeClr val="dk2"/>
                  </a:solidFill>
                  <a:latin typeface="Helvetica Neue"/>
                  <a:ea typeface="Helvetica Neue"/>
                  <a:cs typeface="Helvetica Neue"/>
                  <a:sym typeface="Helvetica Neue"/>
                </a:endParaRPr>
              </a:p>
            </p:txBody>
          </p:sp>
        </p:grpSp>
        <p:sp>
          <p:nvSpPr>
            <p:cNvPr id="963" name="Google Shape;963;p54"/>
            <p:cNvSpPr/>
            <p:nvPr/>
          </p:nvSpPr>
          <p:spPr>
            <a:xfrm>
              <a:off x="6258796" y="4467500"/>
              <a:ext cx="271086" cy="158616"/>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pic>
          <p:nvPicPr>
            <p:cNvPr id="964" name="Google Shape;964;p54"/>
            <p:cNvPicPr preferRelativeResize="0"/>
            <p:nvPr/>
          </p:nvPicPr>
          <p:blipFill rotWithShape="1">
            <a:blip r:embed="rId5">
              <a:alphaModFix/>
            </a:blip>
            <a:srcRect b="0" l="0" r="0" t="0"/>
            <a:stretch/>
          </p:blipFill>
          <p:spPr>
            <a:xfrm flipH="1">
              <a:off x="6462517" y="4890838"/>
              <a:ext cx="539508" cy="539508"/>
            </a:xfrm>
            <a:prstGeom prst="rect">
              <a:avLst/>
            </a:prstGeom>
            <a:noFill/>
            <a:ln>
              <a:noFill/>
            </a:ln>
          </p:spPr>
        </p:pic>
        <p:pic>
          <p:nvPicPr>
            <p:cNvPr id="965" name="Google Shape;965;p54"/>
            <p:cNvPicPr preferRelativeResize="0"/>
            <p:nvPr/>
          </p:nvPicPr>
          <p:blipFill rotWithShape="1">
            <a:blip r:embed="rId6">
              <a:alphaModFix/>
            </a:blip>
            <a:srcRect b="0" l="0" r="0" t="0"/>
            <a:stretch/>
          </p:blipFill>
          <p:spPr>
            <a:xfrm>
              <a:off x="7776782" y="4299898"/>
              <a:ext cx="1721388" cy="1721388"/>
            </a:xfrm>
            <a:prstGeom prst="rect">
              <a:avLst/>
            </a:prstGeom>
            <a:noFill/>
            <a:ln>
              <a:noFill/>
            </a:ln>
          </p:spPr>
        </p:pic>
      </p:grpSp>
      <p:pic>
        <p:nvPicPr>
          <p:cNvPr id="966" name="Google Shape;966;p54"/>
          <p:cNvPicPr preferRelativeResize="0"/>
          <p:nvPr/>
        </p:nvPicPr>
        <p:blipFill rotWithShape="1">
          <a:blip r:embed="rId7">
            <a:alphaModFix/>
          </a:blip>
          <a:srcRect b="0" l="0" r="0" t="0"/>
          <a:stretch/>
        </p:blipFill>
        <p:spPr>
          <a:xfrm>
            <a:off x="7261303" y="3618843"/>
            <a:ext cx="2522132" cy="2530539"/>
          </a:xfrm>
          <a:prstGeom prst="rect">
            <a:avLst/>
          </a:prstGeom>
          <a:noFill/>
          <a:ln>
            <a:noFill/>
          </a:ln>
        </p:spPr>
      </p:pic>
      <p:sp>
        <p:nvSpPr>
          <p:cNvPr id="967" name="Google Shape;967;p54"/>
          <p:cNvSpPr txBox="1"/>
          <p:nvPr>
            <p:ph idx="1" type="body"/>
          </p:nvPr>
        </p:nvSpPr>
        <p:spPr>
          <a:xfrm>
            <a:off x="335281" y="1039485"/>
            <a:ext cx="4389120" cy="1818015"/>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Clr>
                <a:schemeClr val="accent5"/>
              </a:buClr>
              <a:buSzPts val="1800"/>
              <a:buNone/>
            </a:pPr>
            <a:r>
              <a:rPr lang="en-GB" sz="1800">
                <a:solidFill>
                  <a:schemeClr val="accent5"/>
                </a:solidFill>
                <a:latin typeface="Arial"/>
                <a:ea typeface="Arial"/>
                <a:cs typeface="Arial"/>
                <a:sym typeface="Arial"/>
              </a:rPr>
              <a:t>In May 2018 the Google Creative Lab released a tensorflow.js version of PoseNet (see </a:t>
            </a:r>
            <a:r>
              <a:rPr lang="en-GB" sz="1800" u="sng">
                <a:solidFill>
                  <a:schemeClr val="hlink"/>
                </a:solidFill>
                <a:latin typeface="Arial"/>
                <a:ea typeface="Arial"/>
                <a:cs typeface="Arial"/>
                <a:sym typeface="Arial"/>
                <a:hlinkClick r:id="rId8"/>
              </a:rPr>
              <a:t>blog post</a:t>
            </a:r>
            <a:r>
              <a:rPr lang="en-GB" sz="1800">
                <a:solidFill>
                  <a:schemeClr val="accent5"/>
                </a:solidFill>
                <a:latin typeface="Arial"/>
                <a:ea typeface="Arial"/>
                <a:cs typeface="Arial"/>
                <a:sym typeface="Arial"/>
              </a:rPr>
              <a:t>). PoseNet is a convolutional neural network which in essence extracts the x/y coordinates of body parts from an input picture or video.</a:t>
            </a:r>
            <a:endParaRPr/>
          </a:p>
        </p:txBody>
      </p:sp>
      <p:sp>
        <p:nvSpPr>
          <p:cNvPr id="968" name="Google Shape;968;p54"/>
          <p:cNvSpPr txBox="1"/>
          <p:nvPr/>
        </p:nvSpPr>
        <p:spPr>
          <a:xfrm>
            <a:off x="7157788" y="2918376"/>
            <a:ext cx="2625647" cy="342484"/>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accent5"/>
              </a:buClr>
              <a:buSzPts val="1800"/>
              <a:buFont typeface="Arial"/>
              <a:buNone/>
            </a:pPr>
            <a:r>
              <a:rPr b="0" lang="en-GB" sz="1800">
                <a:solidFill>
                  <a:schemeClr val="accent5"/>
                </a:solidFill>
                <a:latin typeface="Arial"/>
                <a:ea typeface="Arial"/>
                <a:cs typeface="Arial"/>
                <a:sym typeface="Arial"/>
              </a:rPr>
              <a:t>…and this is how it looks: </a:t>
            </a:r>
            <a:endParaRPr/>
          </a:p>
        </p:txBody>
      </p:sp>
      <p:sp>
        <p:nvSpPr>
          <p:cNvPr id="969" name="Google Shape;969;p54"/>
          <p:cNvSpPr/>
          <p:nvPr/>
        </p:nvSpPr>
        <p:spPr>
          <a:xfrm rot="10800000">
            <a:off x="8346132" y="3251433"/>
            <a:ext cx="236051" cy="158876"/>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0" name="Google Shape;970;p54"/>
          <p:cNvSpPr txBox="1"/>
          <p:nvPr/>
        </p:nvSpPr>
        <p:spPr>
          <a:xfrm>
            <a:off x="335281" y="3070863"/>
            <a:ext cx="4389120" cy="1127758"/>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accent5"/>
              </a:buClr>
              <a:buSzPts val="1800"/>
              <a:buFont typeface="Arial"/>
              <a:buNone/>
            </a:pPr>
            <a:r>
              <a:rPr b="0" lang="en-GB" sz="1800">
                <a:solidFill>
                  <a:schemeClr val="accent5"/>
                </a:solidFill>
                <a:latin typeface="Arial"/>
                <a:ea typeface="Arial"/>
                <a:cs typeface="Arial"/>
                <a:sym typeface="Arial"/>
              </a:rPr>
              <a:t>We did a form of transfer learning by building our gesture detection model on top of the PoseNet output, i.e. the body part coordinates.</a:t>
            </a:r>
            <a:endParaRPr/>
          </a:p>
        </p:txBody>
      </p:sp>
      <p:sp>
        <p:nvSpPr>
          <p:cNvPr id="971" name="Google Shape;971;p54"/>
          <p:cNvSpPr txBox="1"/>
          <p:nvPr/>
        </p:nvSpPr>
        <p:spPr>
          <a:xfrm>
            <a:off x="335281" y="4428495"/>
            <a:ext cx="4389120" cy="2203449"/>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accent5"/>
              </a:buClr>
              <a:buSzPts val="1800"/>
              <a:buFont typeface="Arial"/>
              <a:buNone/>
            </a:pPr>
            <a:r>
              <a:rPr b="0" lang="en-GB" sz="1800">
                <a:solidFill>
                  <a:schemeClr val="accent5"/>
                </a:solidFill>
                <a:latin typeface="Arial"/>
                <a:ea typeface="Arial"/>
                <a:cs typeface="Arial"/>
                <a:sym typeface="Arial"/>
              </a:rPr>
              <a:t>Despite PoseNet being relatively new there are already a few very interesting research papers available, e.g. for live video adaptation.</a:t>
            </a:r>
            <a:endParaRPr/>
          </a:p>
          <a:p>
            <a:pPr indent="-177800" lvl="0" marL="177800" marR="0" rtl="0" algn="l">
              <a:spcBef>
                <a:spcPts val="0"/>
              </a:spcBef>
              <a:spcAft>
                <a:spcPts val="0"/>
              </a:spcAft>
              <a:buClr>
                <a:schemeClr val="accent5"/>
              </a:buClr>
              <a:buSzPts val="1800"/>
              <a:buFont typeface="Arial"/>
              <a:buChar char="•"/>
            </a:pPr>
            <a:r>
              <a:rPr b="0" lang="en-GB" sz="1800">
                <a:solidFill>
                  <a:schemeClr val="accent5"/>
                </a:solidFill>
                <a:latin typeface="Arial"/>
                <a:ea typeface="Arial"/>
                <a:cs typeface="Arial"/>
                <a:sym typeface="Arial"/>
              </a:rPr>
              <a:t>[…]</a:t>
            </a:r>
            <a:endParaRPr/>
          </a:p>
          <a:p>
            <a:pPr indent="-177800" lvl="0" marL="177800" marR="0" rtl="0" algn="l">
              <a:spcBef>
                <a:spcPts val="0"/>
              </a:spcBef>
              <a:spcAft>
                <a:spcPts val="0"/>
              </a:spcAft>
              <a:buClr>
                <a:schemeClr val="accent5"/>
              </a:buClr>
              <a:buSzPts val="1800"/>
              <a:buFont typeface="Arial"/>
              <a:buChar char="•"/>
            </a:pPr>
            <a:r>
              <a:rPr b="0" lang="en-GB" sz="1800">
                <a:solidFill>
                  <a:schemeClr val="accent5"/>
                </a:solidFill>
                <a:latin typeface="Arial"/>
                <a:ea typeface="Arial"/>
                <a:cs typeface="Arial"/>
                <a:sym typeface="Arial"/>
              </a:rPr>
              <a:t>[…]</a:t>
            </a:r>
            <a:endParaRPr/>
          </a:p>
          <a:p>
            <a:pPr indent="-177800" lvl="0" marL="177800" marR="0" rtl="0" algn="l">
              <a:spcBef>
                <a:spcPts val="0"/>
              </a:spcBef>
              <a:spcAft>
                <a:spcPts val="0"/>
              </a:spcAft>
              <a:buClr>
                <a:schemeClr val="accent5"/>
              </a:buClr>
              <a:buSzPts val="1800"/>
              <a:buFont typeface="Arial"/>
              <a:buChar char="•"/>
            </a:pPr>
            <a:r>
              <a:rPr b="0" lang="en-GB" sz="1800">
                <a:solidFill>
                  <a:schemeClr val="accent5"/>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5" name="Shape 975"/>
        <p:cNvGrpSpPr/>
        <p:nvPr/>
      </p:nvGrpSpPr>
      <p:grpSpPr>
        <a:xfrm>
          <a:off x="0" y="0"/>
          <a:ext cx="0" cy="0"/>
          <a:chOff x="0" y="0"/>
          <a:chExt cx="0" cy="0"/>
        </a:xfrm>
      </p:grpSpPr>
      <p:sp>
        <p:nvSpPr>
          <p:cNvPr id="976" name="Google Shape;976;p55"/>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AGENDA</a:t>
            </a:r>
            <a:endParaRPr/>
          </a:p>
        </p:txBody>
      </p:sp>
      <p:sp>
        <p:nvSpPr>
          <p:cNvPr id="977" name="Google Shape;977;p55"/>
          <p:cNvSpPr txBox="1"/>
          <p:nvPr/>
        </p:nvSpPr>
        <p:spPr>
          <a:xfrm>
            <a:off x="1292510" y="1808254"/>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Flying Drones With Gestures</a:t>
            </a:r>
            <a:endParaRPr/>
          </a:p>
        </p:txBody>
      </p:sp>
      <p:sp>
        <p:nvSpPr>
          <p:cNvPr id="978" name="Google Shape;978;p55"/>
          <p:cNvSpPr txBox="1"/>
          <p:nvPr/>
        </p:nvSpPr>
        <p:spPr>
          <a:xfrm>
            <a:off x="835311" y="1808254"/>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1 |</a:t>
            </a:r>
            <a:endParaRPr/>
          </a:p>
        </p:txBody>
      </p:sp>
      <p:sp>
        <p:nvSpPr>
          <p:cNvPr id="979" name="Google Shape;979;p55"/>
          <p:cNvSpPr txBox="1"/>
          <p:nvPr/>
        </p:nvSpPr>
        <p:spPr>
          <a:xfrm>
            <a:off x="1292510" y="238399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System Components</a:t>
            </a:r>
            <a:endParaRPr/>
          </a:p>
        </p:txBody>
      </p:sp>
      <p:sp>
        <p:nvSpPr>
          <p:cNvPr id="980" name="Google Shape;980;p55"/>
          <p:cNvSpPr txBox="1"/>
          <p:nvPr/>
        </p:nvSpPr>
        <p:spPr>
          <a:xfrm>
            <a:off x="835311" y="238399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2 |</a:t>
            </a:r>
            <a:endParaRPr/>
          </a:p>
        </p:txBody>
      </p:sp>
      <p:sp>
        <p:nvSpPr>
          <p:cNvPr id="981" name="Google Shape;981;p55"/>
          <p:cNvSpPr txBox="1"/>
          <p:nvPr/>
        </p:nvSpPr>
        <p:spPr>
          <a:xfrm>
            <a:off x="1292510" y="2959728"/>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Data And Prediction Model</a:t>
            </a:r>
            <a:endParaRPr/>
          </a:p>
        </p:txBody>
      </p:sp>
      <p:sp>
        <p:nvSpPr>
          <p:cNvPr id="982" name="Google Shape;982;p55"/>
          <p:cNvSpPr txBox="1"/>
          <p:nvPr/>
        </p:nvSpPr>
        <p:spPr>
          <a:xfrm>
            <a:off x="835311" y="2959728"/>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3 |</a:t>
            </a:r>
            <a:endParaRPr/>
          </a:p>
        </p:txBody>
      </p:sp>
      <p:sp>
        <p:nvSpPr>
          <p:cNvPr id="983" name="Google Shape;983;p55"/>
          <p:cNvSpPr txBox="1"/>
          <p:nvPr/>
        </p:nvSpPr>
        <p:spPr>
          <a:xfrm>
            <a:off x="1292510" y="3535465"/>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Live Demo</a:t>
            </a:r>
            <a:endParaRPr/>
          </a:p>
        </p:txBody>
      </p:sp>
      <p:sp>
        <p:nvSpPr>
          <p:cNvPr id="984" name="Google Shape;984;p55"/>
          <p:cNvSpPr txBox="1"/>
          <p:nvPr/>
        </p:nvSpPr>
        <p:spPr>
          <a:xfrm>
            <a:off x="835311" y="3535465"/>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4 |</a:t>
            </a:r>
            <a:endParaRPr/>
          </a:p>
        </p:txBody>
      </p:sp>
      <p:sp>
        <p:nvSpPr>
          <p:cNvPr id="985" name="Google Shape;985;p55"/>
          <p:cNvSpPr txBox="1"/>
          <p:nvPr/>
        </p:nvSpPr>
        <p:spPr>
          <a:xfrm>
            <a:off x="1292510" y="4111201"/>
            <a:ext cx="7514605" cy="47739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2800">
                <a:solidFill>
                  <a:schemeClr val="accent5"/>
                </a:solidFill>
                <a:latin typeface="Arial"/>
                <a:ea typeface="Arial"/>
                <a:cs typeface="Arial"/>
                <a:sym typeface="Arial"/>
              </a:rPr>
              <a:t>Conclusion</a:t>
            </a:r>
            <a:endParaRPr/>
          </a:p>
        </p:txBody>
      </p:sp>
      <p:sp>
        <p:nvSpPr>
          <p:cNvPr id="986" name="Google Shape;986;p55"/>
          <p:cNvSpPr txBox="1"/>
          <p:nvPr/>
        </p:nvSpPr>
        <p:spPr>
          <a:xfrm>
            <a:off x="835311" y="4111201"/>
            <a:ext cx="379879" cy="477397"/>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2800">
                <a:solidFill>
                  <a:schemeClr val="accent5"/>
                </a:solidFill>
                <a:latin typeface="Arial"/>
                <a:ea typeface="Arial"/>
                <a:cs typeface="Arial"/>
                <a:sym typeface="Arial"/>
              </a:rPr>
              <a:t>5 |</a:t>
            </a:r>
            <a:endParaRPr/>
          </a:p>
        </p:txBody>
      </p:sp>
      <p:sp>
        <p:nvSpPr>
          <p:cNvPr id="987" name="Google Shape;987;p55"/>
          <p:cNvSpPr/>
          <p:nvPr/>
        </p:nvSpPr>
        <p:spPr>
          <a:xfrm>
            <a:off x="709863" y="2383991"/>
            <a:ext cx="10593805" cy="477397"/>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56"/>
          <p:cNvSpPr txBox="1"/>
          <p:nvPr>
            <p:ph type="title"/>
          </p:nvPr>
        </p:nvSpPr>
        <p:spPr>
          <a:xfrm>
            <a:off x="609600" y="2057285"/>
            <a:ext cx="10972800" cy="331086"/>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1"/>
              </a:buClr>
              <a:buSzPts val="2340"/>
              <a:buFont typeface="Helvetica Neue"/>
              <a:buNone/>
            </a:pPr>
            <a:r>
              <a:rPr lang="en-GB" sz="2340"/>
              <a:t>We had to overcome several challenges:</a:t>
            </a:r>
            <a:endParaRPr/>
          </a:p>
        </p:txBody>
      </p:sp>
      <p:sp>
        <p:nvSpPr>
          <p:cNvPr id="993" name="Google Shape;993;p56"/>
          <p:cNvSpPr txBox="1"/>
          <p:nvPr>
            <p:ph idx="1" type="body"/>
          </p:nvPr>
        </p:nvSpPr>
        <p:spPr>
          <a:xfrm>
            <a:off x="1016625" y="3243514"/>
            <a:ext cx="2912841" cy="29219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1600"/>
              <a:buNone/>
            </a:pPr>
            <a:r>
              <a:rPr lang="en-GB" sz="1600">
                <a:latin typeface="Arial"/>
                <a:ea typeface="Arial"/>
                <a:cs typeface="Arial"/>
                <a:sym typeface="Arial"/>
              </a:rPr>
              <a:t>Real-time Requirements</a:t>
            </a:r>
            <a:endParaRPr/>
          </a:p>
        </p:txBody>
      </p:sp>
      <p:sp>
        <p:nvSpPr>
          <p:cNvPr id="994" name="Google Shape;994;p56"/>
          <p:cNvSpPr txBox="1"/>
          <p:nvPr>
            <p:ph idx="3" type="body"/>
          </p:nvPr>
        </p:nvSpPr>
        <p:spPr>
          <a:xfrm>
            <a:off x="1204441" y="4816176"/>
            <a:ext cx="2500568" cy="1336974"/>
          </a:xfrm>
          <a:prstGeom prst="rect">
            <a:avLst/>
          </a:prstGeom>
          <a:noFill/>
          <a:ln>
            <a:noFill/>
          </a:ln>
        </p:spPr>
        <p:txBody>
          <a:bodyPr anchorCtr="0" anchor="t" bIns="35700" lIns="35700" spcFirstLastPara="1" rIns="35700" wrap="square" tIns="35700">
            <a:noAutofit/>
          </a:bodyPr>
          <a:lstStyle/>
          <a:p>
            <a:pPr indent="0" lvl="0" marL="0" rtl="0" algn="l">
              <a:spcBef>
                <a:spcPts val="0"/>
              </a:spcBef>
              <a:spcAft>
                <a:spcPts val="0"/>
              </a:spcAft>
              <a:buClr>
                <a:schemeClr val="dk2"/>
              </a:buClr>
              <a:buSzPts val="1400"/>
              <a:buNone/>
            </a:pPr>
            <a:r>
              <a:rPr lang="en-GB" sz="1400">
                <a:latin typeface="Arial"/>
                <a:ea typeface="Arial"/>
                <a:cs typeface="Arial"/>
                <a:sym typeface="Arial"/>
              </a:rPr>
              <a:t>Flying a drone means every millisecond counts – or we crash into a wall. The model and data pipes therefore need to be stable and performant.</a:t>
            </a:r>
            <a:endParaRPr/>
          </a:p>
        </p:txBody>
      </p:sp>
      <p:sp>
        <p:nvSpPr>
          <p:cNvPr id="995" name="Google Shape;995;p56"/>
          <p:cNvSpPr txBox="1"/>
          <p:nvPr>
            <p:ph idx="4" type="body"/>
          </p:nvPr>
        </p:nvSpPr>
        <p:spPr>
          <a:xfrm>
            <a:off x="4533899" y="3243514"/>
            <a:ext cx="3095625" cy="292199"/>
          </a:xfrm>
          <a:prstGeom prst="rect">
            <a:avLst/>
          </a:prstGeom>
          <a:noFill/>
          <a:ln>
            <a:noFill/>
          </a:ln>
        </p:spPr>
        <p:txBody>
          <a:bodyPr anchorCtr="0" anchor="ctr" bIns="45700" lIns="0" spcFirstLastPara="1" rIns="0" wrap="square" tIns="45700">
            <a:noAutofit/>
          </a:bodyPr>
          <a:lstStyle/>
          <a:p>
            <a:pPr indent="0" lvl="0" marL="0" rtl="0" algn="ctr">
              <a:spcBef>
                <a:spcPts val="0"/>
              </a:spcBef>
              <a:spcAft>
                <a:spcPts val="0"/>
              </a:spcAft>
              <a:buClr>
                <a:schemeClr val="lt1"/>
              </a:buClr>
              <a:buSzPts val="1600"/>
              <a:buNone/>
            </a:pPr>
            <a:r>
              <a:rPr lang="en-GB" sz="1600">
                <a:latin typeface="Arial"/>
                <a:ea typeface="Arial"/>
                <a:cs typeface="Arial"/>
                <a:sym typeface="Arial"/>
              </a:rPr>
              <a:t>Python | JavaScript | Hardware</a:t>
            </a:r>
            <a:endParaRPr/>
          </a:p>
        </p:txBody>
      </p:sp>
      <p:sp>
        <p:nvSpPr>
          <p:cNvPr id="996" name="Google Shape;996;p56"/>
          <p:cNvSpPr txBox="1"/>
          <p:nvPr>
            <p:ph idx="6" type="body"/>
          </p:nvPr>
        </p:nvSpPr>
        <p:spPr>
          <a:xfrm>
            <a:off x="4831561" y="4816176"/>
            <a:ext cx="2500568" cy="1336974"/>
          </a:xfrm>
          <a:prstGeom prst="rect">
            <a:avLst/>
          </a:prstGeom>
          <a:noFill/>
          <a:ln>
            <a:noFill/>
          </a:ln>
        </p:spPr>
        <p:txBody>
          <a:bodyPr anchorCtr="0" anchor="t" bIns="35700" lIns="35700" spcFirstLastPara="1" rIns="35700" wrap="square" tIns="35700">
            <a:noAutofit/>
          </a:bodyPr>
          <a:lstStyle/>
          <a:p>
            <a:pPr indent="0" lvl="0" marL="0" rtl="0" algn="l">
              <a:spcBef>
                <a:spcPts val="0"/>
              </a:spcBef>
              <a:spcAft>
                <a:spcPts val="0"/>
              </a:spcAft>
              <a:buClr>
                <a:schemeClr val="dk2"/>
              </a:buClr>
              <a:buSzPts val="1400"/>
              <a:buNone/>
            </a:pPr>
            <a:r>
              <a:rPr lang="en-GB" sz="1400">
                <a:latin typeface="Arial"/>
                <a:ea typeface="Arial"/>
                <a:cs typeface="Arial"/>
                <a:sym typeface="Arial"/>
              </a:rPr>
              <a:t>PoseNet runs in JavaScript. Training neural networks is much more mature in Python. Connecting to a drone API is needed. Bringing it all together is not simple.</a:t>
            </a:r>
            <a:endParaRPr/>
          </a:p>
        </p:txBody>
      </p:sp>
      <p:sp>
        <p:nvSpPr>
          <p:cNvPr id="997" name="Google Shape;997;p56"/>
          <p:cNvSpPr txBox="1"/>
          <p:nvPr>
            <p:ph idx="7" type="body"/>
          </p:nvPr>
        </p:nvSpPr>
        <p:spPr>
          <a:xfrm>
            <a:off x="8270865" y="3243514"/>
            <a:ext cx="2912841" cy="29219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600"/>
              <a:buNone/>
            </a:pPr>
            <a:r>
              <a:rPr lang="en-GB" sz="1600">
                <a:latin typeface="Arial"/>
                <a:ea typeface="Arial"/>
                <a:cs typeface="Arial"/>
                <a:sym typeface="Arial"/>
              </a:rPr>
              <a:t>Needs to Work Offline</a:t>
            </a:r>
            <a:endParaRPr/>
          </a:p>
        </p:txBody>
      </p:sp>
      <p:sp>
        <p:nvSpPr>
          <p:cNvPr id="998" name="Google Shape;998;p56"/>
          <p:cNvSpPr txBox="1"/>
          <p:nvPr>
            <p:ph idx="9" type="body"/>
          </p:nvPr>
        </p:nvSpPr>
        <p:spPr>
          <a:xfrm>
            <a:off x="8458681" y="4816176"/>
            <a:ext cx="2500568" cy="1336974"/>
          </a:xfrm>
          <a:prstGeom prst="rect">
            <a:avLst/>
          </a:prstGeom>
          <a:noFill/>
          <a:ln>
            <a:noFill/>
          </a:ln>
        </p:spPr>
        <p:txBody>
          <a:bodyPr anchorCtr="0" anchor="t" bIns="35700" lIns="35700" spcFirstLastPara="1" rIns="35700" wrap="square" tIns="35700">
            <a:noAutofit/>
          </a:bodyPr>
          <a:lstStyle/>
          <a:p>
            <a:pPr indent="0" lvl="0" marL="0" rtl="0" algn="l">
              <a:spcBef>
                <a:spcPts val="0"/>
              </a:spcBef>
              <a:spcAft>
                <a:spcPts val="0"/>
              </a:spcAft>
              <a:buClr>
                <a:schemeClr val="dk2"/>
              </a:buClr>
              <a:buSzPts val="1400"/>
              <a:buNone/>
            </a:pPr>
            <a:r>
              <a:rPr lang="en-GB" sz="1400">
                <a:latin typeface="Arial"/>
                <a:ea typeface="Arial"/>
                <a:cs typeface="Arial"/>
                <a:sym typeface="Arial"/>
              </a:rPr>
              <a:t>A drone has its own wireless network. The native PoseNet runs on Google servers – we therefore had to make it run locally, including all libraries.</a:t>
            </a:r>
            <a:endParaRPr/>
          </a:p>
        </p:txBody>
      </p:sp>
      <p:sp>
        <p:nvSpPr>
          <p:cNvPr id="999" name="Google Shape;999;p56"/>
          <p:cNvSpPr txBox="1"/>
          <p:nvPr/>
        </p:nvSpPr>
        <p:spPr>
          <a:xfrm>
            <a:off x="609600" y="419101"/>
            <a:ext cx="109728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1"/>
              </a:buClr>
              <a:buSzPts val="3200"/>
              <a:buFont typeface="Helvetica Neue"/>
              <a:buNone/>
            </a:pPr>
            <a:r>
              <a:rPr b="1" lang="en-GB" sz="3200">
                <a:solidFill>
                  <a:schemeClr val="accent1"/>
                </a:solidFill>
                <a:latin typeface="Helvetica Neue"/>
                <a:ea typeface="Helvetica Neue"/>
                <a:cs typeface="Helvetica Neue"/>
                <a:sym typeface="Helvetica Neue"/>
              </a:rPr>
              <a:t>MUCH MORE THAN A STANDALONE MACHINE LEARNING MODEL</a:t>
            </a:r>
            <a:endParaRPr/>
          </a:p>
        </p:txBody>
      </p:sp>
      <p:pic>
        <p:nvPicPr>
          <p:cNvPr id="1000" name="Google Shape;1000;p56"/>
          <p:cNvPicPr preferRelativeResize="0"/>
          <p:nvPr/>
        </p:nvPicPr>
        <p:blipFill rotWithShape="1">
          <a:blip r:embed="rId3">
            <a:alphaModFix/>
          </a:blip>
          <a:srcRect b="0" l="0" r="0" t="0"/>
          <a:stretch/>
        </p:blipFill>
        <p:spPr>
          <a:xfrm>
            <a:off x="1883958" y="3668834"/>
            <a:ext cx="865258" cy="865258"/>
          </a:xfrm>
          <a:prstGeom prst="rect">
            <a:avLst/>
          </a:prstGeom>
          <a:noFill/>
          <a:ln>
            <a:noFill/>
          </a:ln>
        </p:spPr>
      </p:pic>
      <p:pic>
        <p:nvPicPr>
          <p:cNvPr id="1001" name="Google Shape;1001;p56"/>
          <p:cNvPicPr preferRelativeResize="0"/>
          <p:nvPr/>
        </p:nvPicPr>
        <p:blipFill rotWithShape="1">
          <a:blip r:embed="rId4">
            <a:alphaModFix/>
          </a:blip>
          <a:srcRect b="0" l="0" r="0" t="0"/>
          <a:stretch/>
        </p:blipFill>
        <p:spPr>
          <a:xfrm>
            <a:off x="5742310" y="3687210"/>
            <a:ext cx="561064" cy="561064"/>
          </a:xfrm>
          <a:prstGeom prst="rect">
            <a:avLst/>
          </a:prstGeom>
          <a:noFill/>
          <a:ln>
            <a:noFill/>
          </a:ln>
        </p:spPr>
      </p:pic>
      <p:pic>
        <p:nvPicPr>
          <p:cNvPr id="1002" name="Google Shape;1002;p56"/>
          <p:cNvPicPr preferRelativeResize="0"/>
          <p:nvPr/>
        </p:nvPicPr>
        <p:blipFill rotWithShape="1">
          <a:blip r:embed="rId5">
            <a:alphaModFix/>
          </a:blip>
          <a:srcRect b="0" l="0" r="0" t="0"/>
          <a:stretch/>
        </p:blipFill>
        <p:spPr>
          <a:xfrm>
            <a:off x="5153670" y="3926235"/>
            <a:ext cx="561064" cy="561064"/>
          </a:xfrm>
          <a:prstGeom prst="rect">
            <a:avLst/>
          </a:prstGeom>
          <a:noFill/>
          <a:ln>
            <a:noFill/>
          </a:ln>
        </p:spPr>
      </p:pic>
      <p:pic>
        <p:nvPicPr>
          <p:cNvPr id="1003" name="Google Shape;1003;p56"/>
          <p:cNvPicPr preferRelativeResize="0"/>
          <p:nvPr/>
        </p:nvPicPr>
        <p:blipFill rotWithShape="1">
          <a:blip r:embed="rId6">
            <a:alphaModFix/>
          </a:blip>
          <a:srcRect b="0" l="0" r="0" t="0"/>
          <a:stretch/>
        </p:blipFill>
        <p:spPr>
          <a:xfrm>
            <a:off x="6280561" y="3712440"/>
            <a:ext cx="821652" cy="821652"/>
          </a:xfrm>
          <a:prstGeom prst="rect">
            <a:avLst/>
          </a:prstGeom>
          <a:noFill/>
          <a:ln>
            <a:noFill/>
          </a:ln>
        </p:spPr>
      </p:pic>
      <p:pic>
        <p:nvPicPr>
          <p:cNvPr id="1004" name="Google Shape;1004;p56"/>
          <p:cNvPicPr preferRelativeResize="0"/>
          <p:nvPr/>
        </p:nvPicPr>
        <p:blipFill rotWithShape="1">
          <a:blip r:embed="rId7">
            <a:alphaModFix/>
          </a:blip>
          <a:srcRect b="0" l="0" r="0" t="0"/>
          <a:stretch/>
        </p:blipFill>
        <p:spPr>
          <a:xfrm>
            <a:off x="9246079" y="3637658"/>
            <a:ext cx="1053448" cy="10534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57"/>
          <p:cNvSpPr txBox="1"/>
          <p:nvPr>
            <p:ph type="title"/>
          </p:nvPr>
        </p:nvSpPr>
        <p:spPr>
          <a:xfrm>
            <a:off x="636991" y="137919"/>
            <a:ext cx="11370691" cy="47739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2340"/>
              <a:buFont typeface="Helvetica Neue"/>
              <a:buNone/>
            </a:pPr>
            <a:r>
              <a:rPr lang="en-GB" sz="2340"/>
              <a:t>SYSTEM COMPONENTS</a:t>
            </a:r>
            <a:endParaRPr/>
          </a:p>
        </p:txBody>
      </p:sp>
      <p:grpSp>
        <p:nvGrpSpPr>
          <p:cNvPr id="1010" name="Google Shape;1010;p57"/>
          <p:cNvGrpSpPr/>
          <p:nvPr/>
        </p:nvGrpSpPr>
        <p:grpSpPr>
          <a:xfrm>
            <a:off x="381001" y="2619364"/>
            <a:ext cx="11087099" cy="3996465"/>
            <a:chOff x="381001" y="2069154"/>
            <a:chExt cx="11087099" cy="3996465"/>
          </a:xfrm>
        </p:grpSpPr>
        <p:sp>
          <p:nvSpPr>
            <p:cNvPr id="1011" name="Google Shape;1011;p57"/>
            <p:cNvSpPr txBox="1"/>
            <p:nvPr/>
          </p:nvSpPr>
          <p:spPr>
            <a:xfrm>
              <a:off x="7508004" y="2112628"/>
              <a:ext cx="1648994" cy="2533870"/>
            </a:xfrm>
            <a:prstGeom prst="rect">
              <a:avLst/>
            </a:prstGeom>
            <a:solidFill>
              <a:srgbClr val="E3EBEB"/>
            </a:solidFill>
            <a:ln>
              <a:noFill/>
            </a:ln>
          </p:spPr>
          <p:txBody>
            <a:bodyPr anchorCtr="0" anchor="t" bIns="0" lIns="36000" spcFirstLastPara="1" rIns="0" wrap="square" tIns="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Steering Module</a:t>
              </a:r>
              <a:endParaRPr/>
            </a:p>
          </p:txBody>
        </p:sp>
        <p:sp>
          <p:nvSpPr>
            <p:cNvPr id="1012" name="Google Shape;1012;p57"/>
            <p:cNvSpPr txBox="1"/>
            <p:nvPr/>
          </p:nvSpPr>
          <p:spPr>
            <a:xfrm>
              <a:off x="5212556" y="2112628"/>
              <a:ext cx="1648994" cy="2533870"/>
            </a:xfrm>
            <a:prstGeom prst="rect">
              <a:avLst/>
            </a:prstGeom>
            <a:solidFill>
              <a:srgbClr val="E3EBEB"/>
            </a:solidFill>
            <a:ln>
              <a:noFill/>
            </a:ln>
          </p:spPr>
          <p:txBody>
            <a:bodyPr anchorCtr="0" anchor="t" bIns="0" lIns="36000" spcFirstLastPara="1" rIns="0" wrap="square" tIns="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Gesture Detection</a:t>
              </a:r>
              <a:endParaRPr/>
            </a:p>
          </p:txBody>
        </p:sp>
        <p:sp>
          <p:nvSpPr>
            <p:cNvPr id="1013" name="Google Shape;1013;p57"/>
            <p:cNvSpPr txBox="1"/>
            <p:nvPr/>
          </p:nvSpPr>
          <p:spPr>
            <a:xfrm>
              <a:off x="2664385" y="2112628"/>
              <a:ext cx="1703051" cy="2533870"/>
            </a:xfrm>
            <a:prstGeom prst="rect">
              <a:avLst/>
            </a:prstGeom>
            <a:solidFill>
              <a:srgbClr val="E3EBEB"/>
            </a:solidFill>
            <a:ln>
              <a:noFill/>
            </a:ln>
          </p:spPr>
          <p:txBody>
            <a:bodyPr anchorCtr="0" anchor="t" bIns="0" lIns="36000" spcFirstLastPara="1" rIns="0" wrap="square" tIns="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PoseNet</a:t>
              </a:r>
              <a:endParaRPr/>
            </a:p>
          </p:txBody>
        </p:sp>
        <p:cxnSp>
          <p:nvCxnSpPr>
            <p:cNvPr id="1014" name="Google Shape;1014;p57"/>
            <p:cNvCxnSpPr/>
            <p:nvPr/>
          </p:nvCxnSpPr>
          <p:spPr>
            <a:xfrm rot="10800000">
              <a:off x="1859669" y="2889118"/>
              <a:ext cx="237841" cy="0"/>
            </a:xfrm>
            <a:prstGeom prst="straightConnector1">
              <a:avLst/>
            </a:prstGeom>
            <a:noFill/>
            <a:ln cap="flat" cmpd="sng" w="12700">
              <a:solidFill>
                <a:schemeClr val="accent5"/>
              </a:solidFill>
              <a:prstDash val="solid"/>
              <a:round/>
              <a:headEnd len="med" w="med" type="triangle"/>
              <a:tailEnd len="sm" w="sm" type="none"/>
            </a:ln>
          </p:spPr>
        </p:cxnSp>
        <p:sp>
          <p:nvSpPr>
            <p:cNvPr id="1015" name="Google Shape;1015;p57"/>
            <p:cNvSpPr/>
            <p:nvPr/>
          </p:nvSpPr>
          <p:spPr>
            <a:xfrm>
              <a:off x="2877599" y="3426140"/>
              <a:ext cx="1294887" cy="863659"/>
            </a:xfrm>
            <a:prstGeom prst="flowChartProcess">
              <a:avLst/>
            </a:prstGeom>
            <a:solidFill>
              <a:srgbClr val="AEC4C4"/>
            </a:solidFill>
            <a:ln>
              <a:noFill/>
            </a:ln>
          </p:spPr>
          <p:txBody>
            <a:bodyPr anchorCtr="0" anchor="b" bIns="0" lIns="36000" spcFirstLastPara="1" rIns="0" wrap="square" tIns="1800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16" name="Google Shape;1016;p57"/>
            <p:cNvSpPr/>
            <p:nvPr/>
          </p:nvSpPr>
          <p:spPr>
            <a:xfrm rot="-5400000">
              <a:off x="4366161" y="3716319"/>
              <a:ext cx="863659" cy="283302"/>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lt1"/>
                  </a:solidFill>
                  <a:latin typeface="Arial"/>
                  <a:ea typeface="Arial"/>
                  <a:cs typeface="Arial"/>
                  <a:sym typeface="Arial"/>
                </a:rPr>
                <a:t>Wireframe</a:t>
              </a:r>
              <a:endParaRPr/>
            </a:p>
          </p:txBody>
        </p:sp>
        <p:pic>
          <p:nvPicPr>
            <p:cNvPr id="1017" name="Google Shape;1017;p57"/>
            <p:cNvPicPr preferRelativeResize="0"/>
            <p:nvPr/>
          </p:nvPicPr>
          <p:blipFill rotWithShape="1">
            <a:blip r:embed="rId3">
              <a:alphaModFix/>
            </a:blip>
            <a:srcRect b="0" l="0" r="0" t="0"/>
            <a:stretch/>
          </p:blipFill>
          <p:spPr>
            <a:xfrm rot="5400000">
              <a:off x="9072146" y="3633928"/>
              <a:ext cx="572651" cy="572651"/>
            </a:xfrm>
            <a:prstGeom prst="rect">
              <a:avLst/>
            </a:prstGeom>
            <a:noFill/>
            <a:ln>
              <a:noFill/>
            </a:ln>
          </p:spPr>
        </p:pic>
        <p:pic>
          <p:nvPicPr>
            <p:cNvPr id="1018" name="Google Shape;1018;p57"/>
            <p:cNvPicPr preferRelativeResize="0"/>
            <p:nvPr/>
          </p:nvPicPr>
          <p:blipFill rotWithShape="1">
            <a:blip r:embed="rId4">
              <a:alphaModFix/>
            </a:blip>
            <a:srcRect b="0" l="0" r="0" t="0"/>
            <a:stretch/>
          </p:blipFill>
          <p:spPr>
            <a:xfrm>
              <a:off x="4655440" y="4314395"/>
              <a:ext cx="283302" cy="283302"/>
            </a:xfrm>
            <a:prstGeom prst="rect">
              <a:avLst/>
            </a:prstGeom>
            <a:noFill/>
            <a:ln>
              <a:noFill/>
            </a:ln>
          </p:spPr>
        </p:pic>
        <p:sp>
          <p:nvSpPr>
            <p:cNvPr id="1019" name="Google Shape;1019;p57"/>
            <p:cNvSpPr/>
            <p:nvPr/>
          </p:nvSpPr>
          <p:spPr>
            <a:xfrm>
              <a:off x="5386963" y="3426140"/>
              <a:ext cx="1294887" cy="863659"/>
            </a:xfrm>
            <a:prstGeom prst="flowChartProcess">
              <a:avLst/>
            </a:prstGeom>
            <a:solidFill>
              <a:srgbClr val="AEC4C4"/>
            </a:solidFill>
            <a:ln>
              <a:noFill/>
            </a:ln>
          </p:spPr>
          <p:txBody>
            <a:bodyPr anchorCtr="0" anchor="b" bIns="0" lIns="36000" spcFirstLastPara="1" rIns="0" wrap="square" tIns="1800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Server</a:t>
              </a:r>
              <a:endParaRPr/>
            </a:p>
          </p:txBody>
        </p:sp>
        <p:sp>
          <p:nvSpPr>
            <p:cNvPr id="1020" name="Google Shape;1020;p57"/>
            <p:cNvSpPr/>
            <p:nvPr/>
          </p:nvSpPr>
          <p:spPr>
            <a:xfrm rot="-5400000">
              <a:off x="6762202" y="3716319"/>
              <a:ext cx="863659" cy="283302"/>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lt1"/>
                  </a:solidFill>
                  <a:latin typeface="Arial"/>
                  <a:ea typeface="Arial"/>
                  <a:cs typeface="Arial"/>
                  <a:sym typeface="Arial"/>
                </a:rPr>
                <a:t>Movements</a:t>
              </a:r>
              <a:endParaRPr/>
            </a:p>
          </p:txBody>
        </p:sp>
        <p:pic>
          <p:nvPicPr>
            <p:cNvPr id="1021" name="Google Shape;1021;p57"/>
            <p:cNvPicPr preferRelativeResize="0"/>
            <p:nvPr/>
          </p:nvPicPr>
          <p:blipFill rotWithShape="1">
            <a:blip r:embed="rId4">
              <a:alphaModFix/>
            </a:blip>
            <a:srcRect b="0" l="0" r="0" t="0"/>
            <a:stretch/>
          </p:blipFill>
          <p:spPr>
            <a:xfrm>
              <a:off x="7043319" y="4314395"/>
              <a:ext cx="283302" cy="283302"/>
            </a:xfrm>
            <a:prstGeom prst="rect">
              <a:avLst/>
            </a:prstGeom>
            <a:noFill/>
            <a:ln>
              <a:noFill/>
            </a:ln>
          </p:spPr>
        </p:pic>
        <p:sp>
          <p:nvSpPr>
            <p:cNvPr id="1022" name="Google Shape;1022;p57"/>
            <p:cNvSpPr/>
            <p:nvPr/>
          </p:nvSpPr>
          <p:spPr>
            <a:xfrm>
              <a:off x="7683489" y="3426140"/>
              <a:ext cx="1294887" cy="863659"/>
            </a:xfrm>
            <a:prstGeom prst="flowChartProcess">
              <a:avLst/>
            </a:prstGeom>
            <a:solidFill>
              <a:srgbClr val="AEC4C4"/>
            </a:solidFill>
            <a:ln>
              <a:noFill/>
            </a:ln>
          </p:spPr>
          <p:txBody>
            <a:bodyPr anchorCtr="0" anchor="b" bIns="0" lIns="36000" spcFirstLastPara="1" rIns="0" wrap="square" tIns="1800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Steering Module</a:t>
              </a:r>
              <a:endParaRPr/>
            </a:p>
          </p:txBody>
        </p:sp>
        <p:cxnSp>
          <p:nvCxnSpPr>
            <p:cNvPr id="1023" name="Google Shape;1023;p57"/>
            <p:cNvCxnSpPr/>
            <p:nvPr/>
          </p:nvCxnSpPr>
          <p:spPr>
            <a:xfrm rot="10800000">
              <a:off x="6674918" y="3838885"/>
              <a:ext cx="368402" cy="0"/>
            </a:xfrm>
            <a:prstGeom prst="straightConnector1">
              <a:avLst/>
            </a:prstGeom>
            <a:noFill/>
            <a:ln cap="flat" cmpd="sng" w="12700">
              <a:solidFill>
                <a:schemeClr val="accent5"/>
              </a:solidFill>
              <a:prstDash val="solid"/>
              <a:round/>
              <a:headEnd len="med" w="med" type="triangle"/>
              <a:tailEnd len="sm" w="sm" type="none"/>
            </a:ln>
          </p:spPr>
        </p:cxnSp>
        <p:cxnSp>
          <p:nvCxnSpPr>
            <p:cNvPr id="1024" name="Google Shape;1024;p57"/>
            <p:cNvCxnSpPr/>
            <p:nvPr/>
          </p:nvCxnSpPr>
          <p:spPr>
            <a:xfrm rot="10800000">
              <a:off x="7355695" y="3831804"/>
              <a:ext cx="304023" cy="0"/>
            </a:xfrm>
            <a:prstGeom prst="straightConnector1">
              <a:avLst/>
            </a:prstGeom>
            <a:noFill/>
            <a:ln cap="flat" cmpd="sng" w="12700">
              <a:solidFill>
                <a:schemeClr val="accent5"/>
              </a:solidFill>
              <a:prstDash val="solid"/>
              <a:round/>
              <a:headEnd len="med" w="med" type="triangle"/>
              <a:tailEnd len="sm" w="sm" type="none"/>
            </a:ln>
          </p:spPr>
        </p:cxnSp>
        <p:cxnSp>
          <p:nvCxnSpPr>
            <p:cNvPr id="1025" name="Google Shape;1025;p57"/>
            <p:cNvCxnSpPr/>
            <p:nvPr/>
          </p:nvCxnSpPr>
          <p:spPr>
            <a:xfrm rot="10800000">
              <a:off x="9733383" y="3946719"/>
              <a:ext cx="392634" cy="0"/>
            </a:xfrm>
            <a:prstGeom prst="straightConnector1">
              <a:avLst/>
            </a:prstGeom>
            <a:noFill/>
            <a:ln cap="flat" cmpd="sng" w="12700">
              <a:solidFill>
                <a:schemeClr val="accent5"/>
              </a:solidFill>
              <a:prstDash val="solid"/>
              <a:round/>
              <a:headEnd len="med" w="med" type="triangle"/>
              <a:tailEnd len="sm" w="sm" type="none"/>
            </a:ln>
          </p:spPr>
        </p:cxnSp>
        <p:sp>
          <p:nvSpPr>
            <p:cNvPr id="1026" name="Google Shape;1026;p57"/>
            <p:cNvSpPr/>
            <p:nvPr/>
          </p:nvSpPr>
          <p:spPr>
            <a:xfrm rot="-5400000">
              <a:off x="1898452" y="2725554"/>
              <a:ext cx="806633" cy="283302"/>
            </a:xfrm>
            <a:prstGeom prst="flowChartProcess">
              <a:avLst/>
            </a:prstGeom>
            <a:solidFill>
              <a:schemeClr val="accent5"/>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GB" sz="1200">
                  <a:solidFill>
                    <a:schemeClr val="lt1"/>
                  </a:solidFill>
                  <a:latin typeface="Arial"/>
                  <a:ea typeface="Arial"/>
                  <a:cs typeface="Arial"/>
                  <a:sym typeface="Arial"/>
                </a:rPr>
                <a:t>Video</a:t>
              </a:r>
              <a:endParaRPr/>
            </a:p>
          </p:txBody>
        </p:sp>
        <p:pic>
          <p:nvPicPr>
            <p:cNvPr id="1027" name="Google Shape;1027;p57"/>
            <p:cNvPicPr preferRelativeResize="0"/>
            <p:nvPr/>
          </p:nvPicPr>
          <p:blipFill rotWithShape="1">
            <a:blip r:embed="rId4">
              <a:alphaModFix/>
            </a:blip>
            <a:srcRect b="0" l="0" r="0" t="0"/>
            <a:stretch/>
          </p:blipFill>
          <p:spPr>
            <a:xfrm>
              <a:off x="2165921" y="3298909"/>
              <a:ext cx="283302" cy="283302"/>
            </a:xfrm>
            <a:prstGeom prst="rect">
              <a:avLst/>
            </a:prstGeom>
            <a:noFill/>
            <a:ln>
              <a:noFill/>
            </a:ln>
          </p:spPr>
        </p:pic>
        <p:cxnSp>
          <p:nvCxnSpPr>
            <p:cNvPr id="1028" name="Google Shape;1028;p57"/>
            <p:cNvCxnSpPr>
              <a:stCxn id="1015" idx="0"/>
              <a:endCxn id="1029" idx="2"/>
            </p:cNvCxnSpPr>
            <p:nvPr/>
          </p:nvCxnSpPr>
          <p:spPr>
            <a:xfrm rot="10800000">
              <a:off x="3525043" y="3270440"/>
              <a:ext cx="0" cy="155700"/>
            </a:xfrm>
            <a:prstGeom prst="straightConnector1">
              <a:avLst/>
            </a:prstGeom>
            <a:noFill/>
            <a:ln cap="flat" cmpd="sng" w="12700">
              <a:solidFill>
                <a:schemeClr val="accent5"/>
              </a:solidFill>
              <a:prstDash val="solid"/>
              <a:round/>
              <a:headEnd len="med" w="med" type="triangle"/>
              <a:tailEnd len="sm" w="sm" type="none"/>
            </a:ln>
          </p:spPr>
        </p:cxnSp>
        <p:pic>
          <p:nvPicPr>
            <p:cNvPr descr="A close up of a logo&#10;&#10;Description generated with very high confidence" id="1030" name="Google Shape;1030;p57"/>
            <p:cNvPicPr preferRelativeResize="0"/>
            <p:nvPr/>
          </p:nvPicPr>
          <p:blipFill rotWithShape="1">
            <a:blip r:embed="rId5">
              <a:alphaModFix/>
            </a:blip>
            <a:srcRect b="0" l="0" r="0" t="0"/>
            <a:stretch/>
          </p:blipFill>
          <p:spPr>
            <a:xfrm>
              <a:off x="5632394" y="3657489"/>
              <a:ext cx="348631" cy="348631"/>
            </a:xfrm>
            <a:prstGeom prst="rect">
              <a:avLst/>
            </a:prstGeom>
            <a:noFill/>
            <a:ln>
              <a:noFill/>
            </a:ln>
          </p:spPr>
        </p:pic>
        <p:grpSp>
          <p:nvGrpSpPr>
            <p:cNvPr id="1031" name="Google Shape;1031;p57"/>
            <p:cNvGrpSpPr/>
            <p:nvPr/>
          </p:nvGrpSpPr>
          <p:grpSpPr>
            <a:xfrm>
              <a:off x="10276635" y="3355835"/>
              <a:ext cx="1191465" cy="1006851"/>
              <a:chOff x="3256246" y="4046195"/>
              <a:chExt cx="1822898" cy="1540446"/>
            </a:xfrm>
          </p:grpSpPr>
          <p:pic>
            <p:nvPicPr>
              <p:cNvPr id="1032" name="Google Shape;1032;p57"/>
              <p:cNvPicPr preferRelativeResize="0"/>
              <p:nvPr/>
            </p:nvPicPr>
            <p:blipFill rotWithShape="1">
              <a:blip r:embed="rId6">
                <a:alphaModFix/>
              </a:blip>
              <a:srcRect b="0" l="0" r="0" t="40619"/>
              <a:stretch/>
            </p:blipFill>
            <p:spPr>
              <a:xfrm rot="-1166019">
                <a:off x="3368598" y="4398774"/>
                <a:ext cx="1598195" cy="949029"/>
              </a:xfrm>
              <a:prstGeom prst="rect">
                <a:avLst/>
              </a:prstGeom>
              <a:noFill/>
              <a:ln>
                <a:noFill/>
              </a:ln>
            </p:spPr>
          </p:pic>
          <p:sp>
            <p:nvSpPr>
              <p:cNvPr id="1033" name="Google Shape;1033;p57"/>
              <p:cNvSpPr/>
              <p:nvPr/>
            </p:nvSpPr>
            <p:spPr>
              <a:xfrm>
                <a:off x="3954988" y="4046195"/>
                <a:ext cx="971668" cy="59197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grpSp>
          <p:nvGrpSpPr>
            <p:cNvPr id="1034" name="Google Shape;1034;p57"/>
            <p:cNvGrpSpPr/>
            <p:nvPr/>
          </p:nvGrpSpPr>
          <p:grpSpPr>
            <a:xfrm>
              <a:off x="4532033" y="4771457"/>
              <a:ext cx="970258" cy="1294163"/>
              <a:chOff x="4962150" y="4228000"/>
              <a:chExt cx="808868" cy="1078895"/>
            </a:xfrm>
          </p:grpSpPr>
          <p:sp>
            <p:nvSpPr>
              <p:cNvPr id="1035" name="Google Shape;1035;p57"/>
              <p:cNvSpPr txBox="1"/>
              <p:nvPr/>
            </p:nvSpPr>
            <p:spPr>
              <a:xfrm>
                <a:off x="5240624" y="4228000"/>
                <a:ext cx="530394" cy="178484"/>
              </a:xfrm>
              <a:prstGeom prst="rect">
                <a:avLst/>
              </a:prstGeom>
              <a:solidFill>
                <a:schemeClr val="lt1"/>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600">
                  <a:solidFill>
                    <a:schemeClr val="dk2"/>
                  </a:solidFill>
                  <a:latin typeface="Arial"/>
                  <a:ea typeface="Arial"/>
                  <a:cs typeface="Arial"/>
                  <a:sym typeface="Arial"/>
                </a:endParaRPr>
              </a:p>
            </p:txBody>
          </p:sp>
          <p:cxnSp>
            <p:nvCxnSpPr>
              <p:cNvPr id="1036" name="Google Shape;1036;p57"/>
              <p:cNvCxnSpPr/>
              <p:nvPr/>
            </p:nvCxnSpPr>
            <p:spPr>
              <a:xfrm>
                <a:off x="5075383" y="4821707"/>
                <a:ext cx="177355" cy="0"/>
              </a:xfrm>
              <a:prstGeom prst="straightConnector1">
                <a:avLst/>
              </a:prstGeom>
              <a:noFill/>
              <a:ln cap="flat" cmpd="sng" w="9525">
                <a:solidFill>
                  <a:srgbClr val="0070C0"/>
                </a:solidFill>
                <a:prstDash val="solid"/>
                <a:round/>
                <a:headEnd len="sm" w="sm" type="none"/>
                <a:tailEnd len="sm" w="sm" type="none"/>
              </a:ln>
            </p:spPr>
          </p:cxnSp>
          <p:cxnSp>
            <p:nvCxnSpPr>
              <p:cNvPr id="1037" name="Google Shape;1037;p57"/>
              <p:cNvCxnSpPr/>
              <p:nvPr/>
            </p:nvCxnSpPr>
            <p:spPr>
              <a:xfrm flipH="1" rot="10800000">
                <a:off x="5049532" y="4831128"/>
                <a:ext cx="18834" cy="186820"/>
              </a:xfrm>
              <a:prstGeom prst="straightConnector1">
                <a:avLst/>
              </a:prstGeom>
              <a:noFill/>
              <a:ln cap="flat" cmpd="sng" w="9525">
                <a:solidFill>
                  <a:srgbClr val="95EBD4"/>
                </a:solidFill>
                <a:prstDash val="solid"/>
                <a:round/>
                <a:headEnd len="sm" w="sm" type="none"/>
                <a:tailEnd len="sm" w="sm" type="none"/>
              </a:ln>
            </p:spPr>
          </p:cxnSp>
          <p:cxnSp>
            <p:nvCxnSpPr>
              <p:cNvPr id="1038" name="Google Shape;1038;p57"/>
              <p:cNvCxnSpPr/>
              <p:nvPr/>
            </p:nvCxnSpPr>
            <p:spPr>
              <a:xfrm flipH="1" rot="10800000">
                <a:off x="5018647" y="5229284"/>
                <a:ext cx="26698" cy="50467"/>
              </a:xfrm>
              <a:prstGeom prst="straightConnector1">
                <a:avLst/>
              </a:prstGeom>
              <a:noFill/>
              <a:ln cap="flat" cmpd="sng" w="9525">
                <a:solidFill>
                  <a:srgbClr val="00B050"/>
                </a:solidFill>
                <a:prstDash val="solid"/>
                <a:round/>
                <a:headEnd len="sm" w="sm" type="none"/>
                <a:tailEnd len="sm" w="sm" type="none"/>
              </a:ln>
            </p:spPr>
          </p:cxnSp>
          <p:cxnSp>
            <p:nvCxnSpPr>
              <p:cNvPr id="1039" name="Google Shape;1039;p57"/>
              <p:cNvCxnSpPr/>
              <p:nvPr/>
            </p:nvCxnSpPr>
            <p:spPr>
              <a:xfrm rot="10800000">
                <a:off x="5045377" y="5028851"/>
                <a:ext cx="0" cy="186820"/>
              </a:xfrm>
              <a:prstGeom prst="straightConnector1">
                <a:avLst/>
              </a:prstGeom>
              <a:noFill/>
              <a:ln cap="flat" cmpd="sng" w="9525">
                <a:solidFill>
                  <a:srgbClr val="92D050"/>
                </a:solidFill>
                <a:prstDash val="solid"/>
                <a:round/>
                <a:headEnd len="sm" w="sm" type="none"/>
                <a:tailEnd len="sm" w="sm" type="none"/>
              </a:ln>
            </p:spPr>
          </p:cxnSp>
          <p:cxnSp>
            <p:nvCxnSpPr>
              <p:cNvPr id="1040" name="Google Shape;1040;p57"/>
              <p:cNvCxnSpPr/>
              <p:nvPr/>
            </p:nvCxnSpPr>
            <p:spPr>
              <a:xfrm rot="10800000">
                <a:off x="5269703" y="4829930"/>
                <a:ext cx="33415" cy="179297"/>
              </a:xfrm>
              <a:prstGeom prst="straightConnector1">
                <a:avLst/>
              </a:prstGeom>
              <a:noFill/>
              <a:ln cap="flat" cmpd="sng" w="9525">
                <a:solidFill>
                  <a:srgbClr val="953308"/>
                </a:solidFill>
                <a:prstDash val="solid"/>
                <a:round/>
                <a:headEnd len="sm" w="sm" type="none"/>
                <a:tailEnd len="sm" w="sm" type="none"/>
              </a:ln>
            </p:spPr>
          </p:cxnSp>
          <p:cxnSp>
            <p:nvCxnSpPr>
              <p:cNvPr id="1041" name="Google Shape;1041;p57"/>
              <p:cNvCxnSpPr/>
              <p:nvPr/>
            </p:nvCxnSpPr>
            <p:spPr>
              <a:xfrm rot="10800000">
                <a:off x="5298963" y="5020130"/>
                <a:ext cx="0" cy="186820"/>
              </a:xfrm>
              <a:prstGeom prst="straightConnector1">
                <a:avLst/>
              </a:prstGeom>
              <a:noFill/>
              <a:ln cap="flat" cmpd="sng" w="9525">
                <a:solidFill>
                  <a:schemeClr val="accent1"/>
                </a:solidFill>
                <a:prstDash val="solid"/>
                <a:round/>
                <a:headEnd len="sm" w="sm" type="none"/>
                <a:tailEnd len="sm" w="sm" type="none"/>
              </a:ln>
            </p:spPr>
          </p:cxnSp>
          <p:cxnSp>
            <p:nvCxnSpPr>
              <p:cNvPr id="1042" name="Google Shape;1042;p57"/>
              <p:cNvCxnSpPr/>
              <p:nvPr/>
            </p:nvCxnSpPr>
            <p:spPr>
              <a:xfrm flipH="1" rot="10800000">
                <a:off x="5175740" y="4449964"/>
                <a:ext cx="8458" cy="356847"/>
              </a:xfrm>
              <a:prstGeom prst="straightConnector1">
                <a:avLst/>
              </a:prstGeom>
              <a:noFill/>
              <a:ln cap="flat" cmpd="sng" w="9525">
                <a:solidFill>
                  <a:srgbClr val="050EBB"/>
                </a:solidFill>
                <a:prstDash val="solid"/>
                <a:round/>
                <a:headEnd len="sm" w="sm" type="none"/>
                <a:tailEnd len="sm" w="sm" type="none"/>
              </a:ln>
            </p:spPr>
          </p:cxnSp>
          <p:cxnSp>
            <p:nvCxnSpPr>
              <p:cNvPr id="1043" name="Google Shape;1043;p57"/>
              <p:cNvCxnSpPr/>
              <p:nvPr/>
            </p:nvCxnSpPr>
            <p:spPr>
              <a:xfrm flipH="1" rot="10800000">
                <a:off x="5038702" y="5229284"/>
                <a:ext cx="13349" cy="65484"/>
              </a:xfrm>
              <a:prstGeom prst="straightConnector1">
                <a:avLst/>
              </a:prstGeom>
              <a:noFill/>
              <a:ln cap="flat" cmpd="sng" w="9525">
                <a:solidFill>
                  <a:srgbClr val="00B050"/>
                </a:solidFill>
                <a:prstDash val="solid"/>
                <a:round/>
                <a:headEnd len="sm" w="sm" type="none"/>
                <a:tailEnd len="sm" w="sm" type="none"/>
              </a:ln>
            </p:spPr>
          </p:cxnSp>
          <p:cxnSp>
            <p:nvCxnSpPr>
              <p:cNvPr id="1044" name="Google Shape;1044;p57"/>
              <p:cNvCxnSpPr/>
              <p:nvPr/>
            </p:nvCxnSpPr>
            <p:spPr>
              <a:xfrm rot="10800000">
                <a:off x="5298931" y="5215209"/>
                <a:ext cx="28959" cy="70838"/>
              </a:xfrm>
              <a:prstGeom prst="straightConnector1">
                <a:avLst/>
              </a:prstGeom>
              <a:noFill/>
              <a:ln cap="flat" cmpd="sng" w="9525">
                <a:solidFill>
                  <a:srgbClr val="FFC000"/>
                </a:solidFill>
                <a:prstDash val="solid"/>
                <a:round/>
                <a:headEnd len="sm" w="sm" type="none"/>
                <a:tailEnd len="sm" w="sm" type="none"/>
              </a:ln>
            </p:spPr>
          </p:cxnSp>
          <p:cxnSp>
            <p:nvCxnSpPr>
              <p:cNvPr id="1045" name="Google Shape;1045;p57"/>
              <p:cNvCxnSpPr/>
              <p:nvPr/>
            </p:nvCxnSpPr>
            <p:spPr>
              <a:xfrm rot="10800000">
                <a:off x="5305637" y="5215208"/>
                <a:ext cx="61271" cy="50467"/>
              </a:xfrm>
              <a:prstGeom prst="straightConnector1">
                <a:avLst/>
              </a:prstGeom>
              <a:noFill/>
              <a:ln cap="flat" cmpd="sng" w="9525">
                <a:solidFill>
                  <a:srgbClr val="FFC000"/>
                </a:solidFill>
                <a:prstDash val="solid"/>
                <a:round/>
                <a:headEnd len="sm" w="sm" type="none"/>
                <a:tailEnd len="sm" w="sm" type="none"/>
              </a:ln>
            </p:spPr>
          </p:cxnSp>
          <p:cxnSp>
            <p:nvCxnSpPr>
              <p:cNvPr id="1046" name="Google Shape;1046;p57"/>
              <p:cNvCxnSpPr/>
              <p:nvPr/>
            </p:nvCxnSpPr>
            <p:spPr>
              <a:xfrm flipH="1" rot="10800000">
                <a:off x="5037414" y="4452871"/>
                <a:ext cx="130154" cy="24605"/>
              </a:xfrm>
              <a:prstGeom prst="straightConnector1">
                <a:avLst/>
              </a:prstGeom>
              <a:noFill/>
              <a:ln cap="flat" cmpd="sng" w="9525">
                <a:solidFill>
                  <a:srgbClr val="050EBB"/>
                </a:solidFill>
                <a:prstDash val="solid"/>
                <a:round/>
                <a:headEnd len="sm" w="sm" type="none"/>
                <a:tailEnd len="sm" w="sm" type="none"/>
              </a:ln>
            </p:spPr>
          </p:cxnSp>
          <p:cxnSp>
            <p:nvCxnSpPr>
              <p:cNvPr id="1047" name="Google Shape;1047;p57"/>
              <p:cNvCxnSpPr/>
              <p:nvPr/>
            </p:nvCxnSpPr>
            <p:spPr>
              <a:xfrm>
                <a:off x="5325771" y="4452872"/>
                <a:ext cx="67380" cy="101979"/>
              </a:xfrm>
              <a:prstGeom prst="straightConnector1">
                <a:avLst/>
              </a:prstGeom>
              <a:noFill/>
              <a:ln cap="flat" cmpd="sng" w="9525">
                <a:solidFill>
                  <a:srgbClr val="128CB2"/>
                </a:solidFill>
                <a:prstDash val="solid"/>
                <a:round/>
                <a:headEnd len="sm" w="sm" type="none"/>
                <a:tailEnd len="sm" w="sm" type="none"/>
              </a:ln>
            </p:spPr>
          </p:cxnSp>
          <p:cxnSp>
            <p:nvCxnSpPr>
              <p:cNvPr id="1048" name="Google Shape;1048;p57"/>
              <p:cNvCxnSpPr/>
              <p:nvPr/>
            </p:nvCxnSpPr>
            <p:spPr>
              <a:xfrm flipH="1" rot="10800000">
                <a:off x="5402375" y="4554851"/>
                <a:ext cx="160310" cy="3811"/>
              </a:xfrm>
              <a:prstGeom prst="straightConnector1">
                <a:avLst/>
              </a:prstGeom>
              <a:noFill/>
              <a:ln cap="flat" cmpd="sng" w="9525">
                <a:solidFill>
                  <a:srgbClr val="1CB7E8"/>
                </a:solidFill>
                <a:prstDash val="solid"/>
                <a:round/>
                <a:headEnd len="sm" w="sm" type="none"/>
                <a:tailEnd len="sm" w="sm" type="none"/>
              </a:ln>
            </p:spPr>
          </p:cxnSp>
          <p:cxnSp>
            <p:nvCxnSpPr>
              <p:cNvPr id="1049" name="Google Shape;1049;p57"/>
              <p:cNvCxnSpPr/>
              <p:nvPr/>
            </p:nvCxnSpPr>
            <p:spPr>
              <a:xfrm>
                <a:off x="5199367" y="4452872"/>
                <a:ext cx="111053" cy="0"/>
              </a:xfrm>
              <a:prstGeom prst="straightConnector1">
                <a:avLst/>
              </a:prstGeom>
              <a:noFill/>
              <a:ln cap="flat" cmpd="sng" w="9525">
                <a:solidFill>
                  <a:srgbClr val="050EBB"/>
                </a:solidFill>
                <a:prstDash val="solid"/>
                <a:round/>
                <a:headEnd len="sm" w="sm" type="none"/>
                <a:tailEnd len="sm" w="sm" type="none"/>
              </a:ln>
            </p:spPr>
          </p:cxnSp>
          <p:cxnSp>
            <p:nvCxnSpPr>
              <p:cNvPr id="1050" name="Google Shape;1050;p57"/>
              <p:cNvCxnSpPr/>
              <p:nvPr/>
            </p:nvCxnSpPr>
            <p:spPr>
              <a:xfrm flipH="1" rot="10800000">
                <a:off x="5000751" y="4483143"/>
                <a:ext cx="21288" cy="127305"/>
              </a:xfrm>
              <a:prstGeom prst="straightConnector1">
                <a:avLst/>
              </a:prstGeom>
              <a:noFill/>
              <a:ln cap="flat" cmpd="sng" w="9525">
                <a:solidFill>
                  <a:srgbClr val="1722F9"/>
                </a:solidFill>
                <a:prstDash val="solid"/>
                <a:round/>
                <a:headEnd len="sm" w="sm" type="none"/>
                <a:tailEnd len="sm" w="sm" type="none"/>
              </a:ln>
            </p:spPr>
          </p:cxnSp>
          <p:cxnSp>
            <p:nvCxnSpPr>
              <p:cNvPr id="1051" name="Google Shape;1051;p57"/>
              <p:cNvCxnSpPr/>
              <p:nvPr/>
            </p:nvCxnSpPr>
            <p:spPr>
              <a:xfrm flipH="1" rot="10800000">
                <a:off x="4971359" y="4619481"/>
                <a:ext cx="24416" cy="155047"/>
              </a:xfrm>
              <a:prstGeom prst="straightConnector1">
                <a:avLst/>
              </a:prstGeom>
              <a:noFill/>
              <a:ln cap="flat" cmpd="sng" w="9525">
                <a:solidFill>
                  <a:srgbClr val="7178FB"/>
                </a:solidFill>
                <a:prstDash val="solid"/>
                <a:round/>
                <a:headEnd len="sm" w="sm" type="none"/>
                <a:tailEnd len="sm" w="sm" type="none"/>
              </a:ln>
            </p:spPr>
          </p:cxnSp>
          <p:cxnSp>
            <p:nvCxnSpPr>
              <p:cNvPr id="1052" name="Google Shape;1052;p57"/>
              <p:cNvCxnSpPr/>
              <p:nvPr/>
            </p:nvCxnSpPr>
            <p:spPr>
              <a:xfrm flipH="1" rot="10800000">
                <a:off x="5186341" y="4347213"/>
                <a:ext cx="27567" cy="94852"/>
              </a:xfrm>
              <a:prstGeom prst="straightConnector1">
                <a:avLst/>
              </a:prstGeom>
              <a:noFill/>
              <a:ln cap="flat" cmpd="sng" w="9525">
                <a:solidFill>
                  <a:srgbClr val="9816E8"/>
                </a:solidFill>
                <a:prstDash val="solid"/>
                <a:round/>
                <a:headEnd len="sm" w="sm" type="none"/>
                <a:tailEnd len="sm" w="sm" type="none"/>
              </a:ln>
            </p:spPr>
          </p:cxnSp>
          <p:cxnSp>
            <p:nvCxnSpPr>
              <p:cNvPr id="1053" name="Google Shape;1053;p57"/>
              <p:cNvCxnSpPr/>
              <p:nvPr/>
            </p:nvCxnSpPr>
            <p:spPr>
              <a:xfrm flipH="1" rot="10800000">
                <a:off x="5098022" y="4338131"/>
                <a:ext cx="112756" cy="14896"/>
              </a:xfrm>
              <a:prstGeom prst="straightConnector1">
                <a:avLst/>
              </a:prstGeom>
              <a:noFill/>
              <a:ln cap="flat" cmpd="sng" w="9525">
                <a:solidFill>
                  <a:srgbClr val="D059F5"/>
                </a:solidFill>
                <a:prstDash val="solid"/>
                <a:round/>
                <a:headEnd len="sm" w="sm" type="none"/>
                <a:tailEnd len="sm" w="sm" type="none"/>
              </a:ln>
            </p:spPr>
          </p:cxnSp>
          <p:sp>
            <p:nvSpPr>
              <p:cNvPr id="1054" name="Google Shape;1054;p57"/>
              <p:cNvSpPr/>
              <p:nvPr/>
            </p:nvSpPr>
            <p:spPr>
              <a:xfrm>
                <a:off x="5396027" y="454747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55" name="Google Shape;1055;p57"/>
              <p:cNvSpPr/>
              <p:nvPr/>
            </p:nvSpPr>
            <p:spPr>
              <a:xfrm>
                <a:off x="5573746" y="4549950"/>
                <a:ext cx="13187" cy="13187"/>
              </a:xfrm>
              <a:prstGeom prst="ellipse">
                <a:avLst/>
              </a:prstGeom>
              <a:noFill/>
              <a:ln cap="flat" cmpd="sng" w="9525">
                <a:solidFill>
                  <a:srgbClr val="1CB7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56" name="Google Shape;1056;p57"/>
              <p:cNvSpPr/>
              <p:nvPr/>
            </p:nvSpPr>
            <p:spPr>
              <a:xfrm>
                <a:off x="5319688" y="4443414"/>
                <a:ext cx="13187" cy="13187"/>
              </a:xfrm>
              <a:prstGeom prst="ellipse">
                <a:avLst/>
              </a:prstGeom>
              <a:noFill/>
              <a:ln cap="flat" cmpd="sng" w="9525">
                <a:solidFill>
                  <a:srgbClr val="128C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57" name="Google Shape;1057;p57"/>
              <p:cNvSpPr/>
              <p:nvPr/>
            </p:nvSpPr>
            <p:spPr>
              <a:xfrm>
                <a:off x="5215104" y="4331538"/>
                <a:ext cx="13187" cy="13187"/>
              </a:xfrm>
              <a:prstGeom prst="ellipse">
                <a:avLst/>
              </a:prstGeom>
              <a:noFill/>
              <a:ln cap="flat" cmpd="sng" w="9525">
                <a:solidFill>
                  <a:srgbClr val="981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58" name="Google Shape;1058;p57"/>
              <p:cNvSpPr/>
              <p:nvPr/>
            </p:nvSpPr>
            <p:spPr>
              <a:xfrm>
                <a:off x="5079705" y="4350257"/>
                <a:ext cx="13187" cy="13187"/>
              </a:xfrm>
              <a:prstGeom prst="ellipse">
                <a:avLst/>
              </a:prstGeom>
              <a:noFill/>
              <a:ln cap="flat" cmpd="sng" w="9525">
                <a:solidFill>
                  <a:srgbClr val="D059F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59" name="Google Shape;1059;p57"/>
              <p:cNvSpPr/>
              <p:nvPr/>
            </p:nvSpPr>
            <p:spPr>
              <a:xfrm>
                <a:off x="5021941" y="4469643"/>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0" name="Google Shape;1060;p57"/>
              <p:cNvSpPr/>
              <p:nvPr/>
            </p:nvSpPr>
            <p:spPr>
              <a:xfrm>
                <a:off x="4995173" y="4602305"/>
                <a:ext cx="13187" cy="13187"/>
              </a:xfrm>
              <a:prstGeom prst="ellipse">
                <a:avLst/>
              </a:prstGeom>
              <a:noFill/>
              <a:ln cap="flat" cmpd="sng" w="9525">
                <a:solidFill>
                  <a:srgbClr val="1722F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1" name="Google Shape;1061;p57"/>
              <p:cNvSpPr/>
              <p:nvPr/>
            </p:nvSpPr>
            <p:spPr>
              <a:xfrm>
                <a:off x="4962150" y="4766234"/>
                <a:ext cx="13187" cy="13187"/>
              </a:xfrm>
              <a:prstGeom prst="ellipse">
                <a:avLst/>
              </a:prstGeom>
              <a:noFill/>
              <a:ln cap="flat" cmpd="sng" w="9525">
                <a:solidFill>
                  <a:srgbClr val="7178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2" name="Google Shape;1062;p57"/>
              <p:cNvSpPr/>
              <p:nvPr/>
            </p:nvSpPr>
            <p:spPr>
              <a:xfrm>
                <a:off x="5172054" y="4439728"/>
                <a:ext cx="13187" cy="13187"/>
              </a:xfrm>
              <a:prstGeom prst="ellipse">
                <a:avLst/>
              </a:prstGeom>
              <a:noFill/>
              <a:ln cap="flat" cmpd="sng" w="9525">
                <a:solidFill>
                  <a:srgbClr val="050EB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3" name="Google Shape;1063;p57"/>
              <p:cNvSpPr/>
              <p:nvPr/>
            </p:nvSpPr>
            <p:spPr>
              <a:xfrm>
                <a:off x="5184358" y="4796863"/>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4" name="Google Shape;1064;p57"/>
              <p:cNvSpPr/>
              <p:nvPr/>
            </p:nvSpPr>
            <p:spPr>
              <a:xfrm>
                <a:off x="5264614" y="4811067"/>
                <a:ext cx="13187" cy="13187"/>
              </a:xfrm>
              <a:prstGeom prst="ellipse">
                <a:avLst/>
              </a:prstGeom>
              <a:noFill/>
              <a:ln cap="flat" cmpd="sng" w="9525">
                <a:solidFill>
                  <a:srgbClr val="95330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5" name="Google Shape;1065;p57"/>
              <p:cNvSpPr/>
              <p:nvPr/>
            </p:nvSpPr>
            <p:spPr>
              <a:xfrm>
                <a:off x="5056382" y="4814546"/>
                <a:ext cx="13187" cy="13187"/>
              </a:xfrm>
              <a:prstGeom prst="ellipse">
                <a:avLst/>
              </a:prstGeom>
              <a:no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6" name="Google Shape;1066;p57"/>
              <p:cNvSpPr/>
              <p:nvPr/>
            </p:nvSpPr>
            <p:spPr>
              <a:xfrm>
                <a:off x="5304373" y="5006378"/>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7" name="Google Shape;1067;p57"/>
              <p:cNvSpPr/>
              <p:nvPr/>
            </p:nvSpPr>
            <p:spPr>
              <a:xfrm>
                <a:off x="5030455" y="5015099"/>
                <a:ext cx="13187" cy="13187"/>
              </a:xfrm>
              <a:prstGeom prst="ellipse">
                <a:avLst/>
              </a:prstGeom>
              <a:noFill/>
              <a:ln cap="flat" cmpd="sng" w="9525">
                <a:solidFill>
                  <a:srgbClr val="95EB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8" name="Google Shape;1068;p57"/>
              <p:cNvSpPr/>
              <p:nvPr/>
            </p:nvSpPr>
            <p:spPr>
              <a:xfrm>
                <a:off x="5289732" y="5203271"/>
                <a:ext cx="13187" cy="13187"/>
              </a:xfrm>
              <a:prstGeom prst="ellipse">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69" name="Google Shape;1069;p57"/>
              <p:cNvSpPr/>
              <p:nvPr/>
            </p:nvSpPr>
            <p:spPr>
              <a:xfrm>
                <a:off x="5367659" y="5258029"/>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70" name="Google Shape;1070;p57"/>
              <p:cNvSpPr/>
              <p:nvPr/>
            </p:nvSpPr>
            <p:spPr>
              <a:xfrm>
                <a:off x="5321037" y="5293708"/>
                <a:ext cx="13187" cy="13187"/>
              </a:xfrm>
              <a:prstGeom prst="ellipse">
                <a:avLst/>
              </a:prstGeom>
              <a:no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71" name="Google Shape;1071;p57"/>
              <p:cNvSpPr/>
              <p:nvPr/>
            </p:nvSpPr>
            <p:spPr>
              <a:xfrm>
                <a:off x="5032889" y="5218115"/>
                <a:ext cx="13187" cy="13187"/>
              </a:xfrm>
              <a:prstGeom prst="ellipse">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72" name="Google Shape;1072;p57"/>
              <p:cNvSpPr/>
              <p:nvPr/>
            </p:nvSpPr>
            <p:spPr>
              <a:xfrm>
                <a:off x="4995891" y="5285177"/>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1073" name="Google Shape;1073;p57"/>
              <p:cNvSpPr/>
              <p:nvPr/>
            </p:nvSpPr>
            <p:spPr>
              <a:xfrm>
                <a:off x="5037592" y="5292541"/>
                <a:ext cx="13187" cy="13187"/>
              </a:xfrm>
              <a:prstGeom prst="ellipse">
                <a:avLst/>
              </a:prstGeom>
              <a:noFill/>
              <a:ln cap="flat"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pic>
          <p:nvPicPr>
            <p:cNvPr id="1074" name="Google Shape;1074;p57"/>
            <p:cNvPicPr preferRelativeResize="0"/>
            <p:nvPr/>
          </p:nvPicPr>
          <p:blipFill rotWithShape="1">
            <a:blip r:embed="rId7">
              <a:alphaModFix/>
            </a:blip>
            <a:srcRect b="0" l="0" r="0" t="0"/>
            <a:stretch/>
          </p:blipFill>
          <p:spPr>
            <a:xfrm>
              <a:off x="2956016" y="3606009"/>
              <a:ext cx="451591" cy="451591"/>
            </a:xfrm>
            <a:prstGeom prst="rect">
              <a:avLst/>
            </a:prstGeom>
            <a:noFill/>
            <a:ln>
              <a:noFill/>
            </a:ln>
          </p:spPr>
        </p:pic>
        <p:pic>
          <p:nvPicPr>
            <p:cNvPr id="1075" name="Google Shape;1075;p57"/>
            <p:cNvPicPr preferRelativeResize="0"/>
            <p:nvPr/>
          </p:nvPicPr>
          <p:blipFill rotWithShape="1">
            <a:blip r:embed="rId8">
              <a:alphaModFix/>
            </a:blip>
            <a:srcRect b="0" l="0" r="0" t="0"/>
            <a:stretch/>
          </p:blipFill>
          <p:spPr>
            <a:xfrm>
              <a:off x="3533876" y="3575634"/>
              <a:ext cx="512342" cy="512342"/>
            </a:xfrm>
            <a:prstGeom prst="rect">
              <a:avLst/>
            </a:prstGeom>
            <a:noFill/>
            <a:ln>
              <a:noFill/>
            </a:ln>
          </p:spPr>
        </p:pic>
        <p:sp>
          <p:nvSpPr>
            <p:cNvPr id="1029" name="Google Shape;1029;p57"/>
            <p:cNvSpPr/>
            <p:nvPr/>
          </p:nvSpPr>
          <p:spPr>
            <a:xfrm>
              <a:off x="2877599" y="2463888"/>
              <a:ext cx="1294887" cy="806633"/>
            </a:xfrm>
            <a:prstGeom prst="flowChartProcess">
              <a:avLst/>
            </a:prstGeom>
            <a:solidFill>
              <a:srgbClr val="AEC4C4"/>
            </a:solidFill>
            <a:ln>
              <a:noFill/>
            </a:ln>
          </p:spPr>
          <p:txBody>
            <a:bodyPr anchorCtr="0" anchor="t" bIns="0" lIns="36000" spcFirstLastPara="1" rIns="0" wrap="square" tIns="18000">
              <a:noAutofit/>
            </a:bodyPr>
            <a:lstStyle/>
            <a:p>
              <a:pPr indent="0" lvl="0" marL="0" marR="0" rtl="0" algn="l">
                <a:spcBef>
                  <a:spcPts val="0"/>
                </a:spcBef>
                <a:spcAft>
                  <a:spcPts val="0"/>
                </a:spcAft>
                <a:buNone/>
              </a:pPr>
              <a:r>
                <a:rPr lang="en-GB" sz="1200">
                  <a:solidFill>
                    <a:schemeClr val="dk2"/>
                  </a:solidFill>
                  <a:latin typeface="Arial"/>
                  <a:ea typeface="Arial"/>
                  <a:cs typeface="Arial"/>
                  <a:sym typeface="Arial"/>
                </a:rPr>
                <a:t>Client in Chrome</a:t>
              </a:r>
              <a:endParaRPr/>
            </a:p>
          </p:txBody>
        </p:sp>
        <p:pic>
          <p:nvPicPr>
            <p:cNvPr id="1076" name="Google Shape;1076;p57"/>
            <p:cNvPicPr preferRelativeResize="0"/>
            <p:nvPr/>
          </p:nvPicPr>
          <p:blipFill rotWithShape="1">
            <a:blip r:embed="rId9">
              <a:alphaModFix/>
            </a:blip>
            <a:srcRect b="0" l="24971" r="25429" t="0"/>
            <a:stretch/>
          </p:blipFill>
          <p:spPr>
            <a:xfrm>
              <a:off x="2939208" y="2918850"/>
              <a:ext cx="283302" cy="321760"/>
            </a:xfrm>
            <a:prstGeom prst="rect">
              <a:avLst/>
            </a:prstGeom>
            <a:noFill/>
            <a:ln>
              <a:noFill/>
            </a:ln>
          </p:spPr>
        </p:pic>
        <p:cxnSp>
          <p:nvCxnSpPr>
            <p:cNvPr id="1077" name="Google Shape;1077;p57"/>
            <p:cNvCxnSpPr/>
            <p:nvPr/>
          </p:nvCxnSpPr>
          <p:spPr>
            <a:xfrm flipH="1">
              <a:off x="4179703" y="3857969"/>
              <a:ext cx="451703" cy="1"/>
            </a:xfrm>
            <a:prstGeom prst="straightConnector1">
              <a:avLst/>
            </a:prstGeom>
            <a:noFill/>
            <a:ln cap="flat" cmpd="sng" w="12700">
              <a:solidFill>
                <a:schemeClr val="accent5"/>
              </a:solidFill>
              <a:prstDash val="solid"/>
              <a:round/>
              <a:headEnd len="med" w="med" type="triangle"/>
              <a:tailEnd len="sm" w="sm" type="none"/>
            </a:ln>
          </p:spPr>
        </p:cxnSp>
        <p:cxnSp>
          <p:nvCxnSpPr>
            <p:cNvPr id="1078" name="Google Shape;1078;p57"/>
            <p:cNvCxnSpPr/>
            <p:nvPr/>
          </p:nvCxnSpPr>
          <p:spPr>
            <a:xfrm rot="10800000">
              <a:off x="2488384" y="2889118"/>
              <a:ext cx="396431" cy="0"/>
            </a:xfrm>
            <a:prstGeom prst="straightConnector1">
              <a:avLst/>
            </a:prstGeom>
            <a:noFill/>
            <a:ln cap="flat" cmpd="sng" w="12700">
              <a:solidFill>
                <a:schemeClr val="accent5"/>
              </a:solidFill>
              <a:prstDash val="solid"/>
              <a:round/>
              <a:headEnd len="med" w="med" type="triangle"/>
              <a:tailEnd len="sm" w="sm" type="none"/>
            </a:ln>
          </p:spPr>
        </p:cxnSp>
        <p:cxnSp>
          <p:nvCxnSpPr>
            <p:cNvPr id="1079" name="Google Shape;1079;p57"/>
            <p:cNvCxnSpPr/>
            <p:nvPr/>
          </p:nvCxnSpPr>
          <p:spPr>
            <a:xfrm rot="10800000">
              <a:off x="4968905" y="3857969"/>
              <a:ext cx="427845" cy="0"/>
            </a:xfrm>
            <a:prstGeom prst="straightConnector1">
              <a:avLst/>
            </a:prstGeom>
            <a:noFill/>
            <a:ln cap="flat" cmpd="sng" w="12700">
              <a:solidFill>
                <a:schemeClr val="accent5"/>
              </a:solidFill>
              <a:prstDash val="solid"/>
              <a:round/>
              <a:headEnd len="med" w="med" type="triangle"/>
              <a:tailEnd len="sm" w="sm" type="none"/>
            </a:ln>
          </p:spPr>
        </p:cxnSp>
        <p:pic>
          <p:nvPicPr>
            <p:cNvPr id="1080" name="Google Shape;1080;p57"/>
            <p:cNvPicPr preferRelativeResize="0"/>
            <p:nvPr/>
          </p:nvPicPr>
          <p:blipFill rotWithShape="1">
            <a:blip r:embed="rId8">
              <a:alphaModFix/>
            </a:blip>
            <a:srcRect b="0" l="0" r="0" t="0"/>
            <a:stretch/>
          </p:blipFill>
          <p:spPr>
            <a:xfrm>
              <a:off x="5992190" y="3575634"/>
              <a:ext cx="512342" cy="512342"/>
            </a:xfrm>
            <a:prstGeom prst="rect">
              <a:avLst/>
            </a:prstGeom>
            <a:noFill/>
            <a:ln>
              <a:noFill/>
            </a:ln>
          </p:spPr>
        </p:pic>
        <p:pic>
          <p:nvPicPr>
            <p:cNvPr descr="A close up of a logo&#10;&#10;Description generated with very high confidence" id="1081" name="Google Shape;1081;p57"/>
            <p:cNvPicPr preferRelativeResize="0"/>
            <p:nvPr/>
          </p:nvPicPr>
          <p:blipFill rotWithShape="1">
            <a:blip r:embed="rId5">
              <a:alphaModFix/>
            </a:blip>
            <a:srcRect b="0" l="0" r="0" t="0"/>
            <a:stretch/>
          </p:blipFill>
          <p:spPr>
            <a:xfrm>
              <a:off x="8115067" y="3657489"/>
              <a:ext cx="348631" cy="348631"/>
            </a:xfrm>
            <a:prstGeom prst="rect">
              <a:avLst/>
            </a:prstGeom>
            <a:noFill/>
            <a:ln>
              <a:noFill/>
            </a:ln>
          </p:spPr>
        </p:pic>
        <p:sp>
          <p:nvSpPr>
            <p:cNvPr id="1082" name="Google Shape;1082;p57"/>
            <p:cNvSpPr/>
            <p:nvPr/>
          </p:nvSpPr>
          <p:spPr>
            <a:xfrm rot="10800000">
              <a:off x="7211891" y="4913669"/>
              <a:ext cx="271086" cy="158616"/>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083" name="Google Shape;1083;p57"/>
            <p:cNvSpPr/>
            <p:nvPr/>
          </p:nvSpPr>
          <p:spPr>
            <a:xfrm>
              <a:off x="7211891" y="5185398"/>
              <a:ext cx="271086" cy="158616"/>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084" name="Google Shape;1084;p57"/>
            <p:cNvSpPr/>
            <p:nvPr/>
          </p:nvSpPr>
          <p:spPr>
            <a:xfrm rot="-5400000">
              <a:off x="6806151" y="5242439"/>
              <a:ext cx="271086" cy="158615"/>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085" name="Google Shape;1085;p57"/>
            <p:cNvSpPr/>
            <p:nvPr/>
          </p:nvSpPr>
          <p:spPr>
            <a:xfrm rot="5400000">
              <a:off x="6806151" y="5583050"/>
              <a:ext cx="271086" cy="158615"/>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086" name="Google Shape;1086;p57"/>
            <p:cNvSpPr/>
            <p:nvPr/>
          </p:nvSpPr>
          <p:spPr>
            <a:xfrm>
              <a:off x="6816965" y="4903601"/>
              <a:ext cx="249458" cy="249459"/>
            </a:xfrm>
            <a:prstGeom prst="octagon">
              <a:avLst>
                <a:gd fmla="val 29289" name="adj"/>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1087" name="Google Shape;1087;p57"/>
            <p:cNvSpPr/>
            <p:nvPr/>
          </p:nvSpPr>
          <p:spPr>
            <a:xfrm rot="10800000">
              <a:off x="7211890" y="5596104"/>
              <a:ext cx="223788" cy="114228"/>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088" name="Google Shape;1088;p57"/>
            <p:cNvSpPr/>
            <p:nvPr/>
          </p:nvSpPr>
          <p:spPr>
            <a:xfrm>
              <a:off x="7233786" y="5463345"/>
              <a:ext cx="223788" cy="114228"/>
            </a:xfrm>
            <a:prstGeom prst="curvedDownArrow">
              <a:avLst>
                <a:gd fmla="val 46379" name="adj1"/>
                <a:gd fmla="val 95560" name="adj2"/>
                <a:gd fmla="val 25000" name="adj3"/>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grpSp>
          <p:nvGrpSpPr>
            <p:cNvPr id="1089" name="Google Shape;1089;p57"/>
            <p:cNvGrpSpPr/>
            <p:nvPr/>
          </p:nvGrpSpPr>
          <p:grpSpPr>
            <a:xfrm>
              <a:off x="381001" y="2069154"/>
              <a:ext cx="950811" cy="1513057"/>
              <a:chOff x="4902603" y="708308"/>
              <a:chExt cx="792656" cy="1261379"/>
            </a:xfrm>
          </p:grpSpPr>
          <p:pic>
            <p:nvPicPr>
              <p:cNvPr id="1090" name="Google Shape;1090;p57"/>
              <p:cNvPicPr preferRelativeResize="0"/>
              <p:nvPr/>
            </p:nvPicPr>
            <p:blipFill rotWithShape="1">
              <a:blip r:embed="rId10">
                <a:alphaModFix/>
              </a:blip>
              <a:srcRect b="0" l="0" r="0" t="0"/>
              <a:stretch/>
            </p:blipFill>
            <p:spPr>
              <a:xfrm>
                <a:off x="4902603" y="708308"/>
                <a:ext cx="792656" cy="1261379"/>
              </a:xfrm>
              <a:prstGeom prst="rect">
                <a:avLst/>
              </a:prstGeom>
              <a:noFill/>
              <a:ln>
                <a:noFill/>
              </a:ln>
            </p:spPr>
          </p:pic>
          <p:sp>
            <p:nvSpPr>
              <p:cNvPr id="1091" name="Google Shape;1091;p57"/>
              <p:cNvSpPr txBox="1"/>
              <p:nvPr/>
            </p:nvSpPr>
            <p:spPr>
              <a:xfrm>
                <a:off x="5292581" y="712585"/>
                <a:ext cx="395437" cy="160035"/>
              </a:xfrm>
              <a:prstGeom prst="rect">
                <a:avLst/>
              </a:prstGeom>
              <a:solidFill>
                <a:schemeClr val="lt1"/>
              </a:solidFill>
              <a:ln>
                <a:noFill/>
              </a:ln>
            </p:spPr>
            <p:txBody>
              <a:bodyPr anchorCtr="0" anchor="t" bIns="0" lIns="36000" spcFirstLastPara="1" rIns="0" wrap="square" tIns="0">
                <a:noAutofit/>
              </a:bodyPr>
              <a:lstStyle/>
              <a:p>
                <a:pPr indent="0" lvl="0" marL="0" marR="0" rtl="0" algn="l">
                  <a:spcBef>
                    <a:spcPts val="0"/>
                  </a:spcBef>
                  <a:spcAft>
                    <a:spcPts val="0"/>
                  </a:spcAft>
                  <a:buNone/>
                </a:pPr>
                <a:r>
                  <a:t/>
                </a:r>
                <a:endParaRPr sz="1600">
                  <a:solidFill>
                    <a:schemeClr val="dk2"/>
                  </a:solidFill>
                  <a:latin typeface="Arial"/>
                  <a:ea typeface="Arial"/>
                  <a:cs typeface="Arial"/>
                  <a:sym typeface="Arial"/>
                </a:endParaRPr>
              </a:p>
            </p:txBody>
          </p:sp>
        </p:grpSp>
        <p:sp>
          <p:nvSpPr>
            <p:cNvPr id="1092" name="Google Shape;1092;p57"/>
            <p:cNvSpPr/>
            <p:nvPr/>
          </p:nvSpPr>
          <p:spPr>
            <a:xfrm>
              <a:off x="1140696" y="2196026"/>
              <a:ext cx="271086" cy="158616"/>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1093" name="Google Shape;1093;p57"/>
            <p:cNvSpPr/>
            <p:nvPr/>
          </p:nvSpPr>
          <p:spPr>
            <a:xfrm>
              <a:off x="11197014" y="3554620"/>
              <a:ext cx="271086" cy="158616"/>
            </a:xfrm>
            <a:prstGeom prst="rightArrow">
              <a:avLst>
                <a:gd fmla="val 50000" name="adj1"/>
                <a:gd fmla="val 87500" name="adj2"/>
              </a:avLst>
            </a:prstGeom>
            <a:gradFill>
              <a:gsLst>
                <a:gs pos="0">
                  <a:srgbClr val="751E08"/>
                </a:gs>
                <a:gs pos="48000">
                  <a:srgbClr val="B82F0B"/>
                </a:gs>
                <a:gs pos="100000">
                  <a:srgbClr val="F26B49"/>
                </a:gs>
              </a:gsLst>
              <a:lin ang="162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pic>
          <p:nvPicPr>
            <p:cNvPr id="1094" name="Google Shape;1094;p57"/>
            <p:cNvPicPr preferRelativeResize="0"/>
            <p:nvPr/>
          </p:nvPicPr>
          <p:blipFill rotWithShape="1">
            <a:blip r:embed="rId11">
              <a:alphaModFix/>
            </a:blip>
            <a:srcRect b="0" l="0" r="0" t="0"/>
            <a:stretch/>
          </p:blipFill>
          <p:spPr>
            <a:xfrm flipH="1">
              <a:off x="1344417" y="2619364"/>
              <a:ext cx="539508" cy="539508"/>
            </a:xfrm>
            <a:prstGeom prst="rect">
              <a:avLst/>
            </a:prstGeom>
            <a:noFill/>
            <a:ln>
              <a:noFill/>
            </a:ln>
          </p:spPr>
        </p:pic>
      </p:grpSp>
      <p:sp>
        <p:nvSpPr>
          <p:cNvPr id="1095" name="Google Shape;1095;p57"/>
          <p:cNvSpPr/>
          <p:nvPr/>
        </p:nvSpPr>
        <p:spPr>
          <a:xfrm>
            <a:off x="304800" y="2466866"/>
            <a:ext cx="2242403" cy="2836787"/>
          </a:xfrm>
          <a:prstGeom prst="roundRect">
            <a:avLst>
              <a:gd fmla="val 4892" name="adj"/>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6" name="Google Shape;1096;p57"/>
          <p:cNvSpPr/>
          <p:nvPr/>
        </p:nvSpPr>
        <p:spPr>
          <a:xfrm>
            <a:off x="2052910" y="2466866"/>
            <a:ext cx="3059977" cy="2836787"/>
          </a:xfrm>
          <a:prstGeom prst="roundRect">
            <a:avLst>
              <a:gd fmla="val 3549" name="adj"/>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7" name="Google Shape;1097;p57"/>
          <p:cNvSpPr/>
          <p:nvPr/>
        </p:nvSpPr>
        <p:spPr>
          <a:xfrm>
            <a:off x="4456022" y="2466866"/>
            <a:ext cx="3018771" cy="2836787"/>
          </a:xfrm>
          <a:prstGeom prst="roundRect">
            <a:avLst>
              <a:gd fmla="val 3549" name="adj"/>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8" name="Google Shape;1098;p57"/>
          <p:cNvSpPr/>
          <p:nvPr/>
        </p:nvSpPr>
        <p:spPr>
          <a:xfrm>
            <a:off x="6939944" y="2466866"/>
            <a:ext cx="4642456" cy="2836787"/>
          </a:xfrm>
          <a:prstGeom prst="roundRect">
            <a:avLst>
              <a:gd fmla="val 2877" name="adj"/>
            </a:avLst>
          </a:prstGeom>
          <a:noFill/>
          <a:ln cap="flat" cmpd="sng" w="190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099" name="Google Shape;1099;p57"/>
          <p:cNvCxnSpPr/>
          <p:nvPr/>
        </p:nvCxnSpPr>
        <p:spPr>
          <a:xfrm>
            <a:off x="515071" y="1269705"/>
            <a:ext cx="0" cy="1197161"/>
          </a:xfrm>
          <a:prstGeom prst="straightConnector1">
            <a:avLst/>
          </a:prstGeom>
          <a:noFill/>
          <a:ln cap="flat" cmpd="sng" w="9525">
            <a:solidFill>
              <a:schemeClr val="accent2"/>
            </a:solidFill>
            <a:prstDash val="solid"/>
            <a:round/>
            <a:headEnd len="sm" w="sm" type="none"/>
            <a:tailEnd len="sm" w="sm" type="none"/>
          </a:ln>
        </p:spPr>
      </p:cxnSp>
      <p:sp>
        <p:nvSpPr>
          <p:cNvPr id="1100" name="Google Shape;1100;p57"/>
          <p:cNvSpPr txBox="1"/>
          <p:nvPr/>
        </p:nvSpPr>
        <p:spPr>
          <a:xfrm>
            <a:off x="600463" y="1235504"/>
            <a:ext cx="3148567" cy="5202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2"/>
                </a:solidFill>
                <a:latin typeface="Arial"/>
                <a:ea typeface="Arial"/>
                <a:cs typeface="Arial"/>
                <a:sym typeface="Arial"/>
              </a:rPr>
              <a:t>We use a webcam to record gestures from users in real-time.</a:t>
            </a:r>
            <a:endParaRPr/>
          </a:p>
        </p:txBody>
      </p:sp>
      <p:cxnSp>
        <p:nvCxnSpPr>
          <p:cNvPr id="1101" name="Google Shape;1101;p57"/>
          <p:cNvCxnSpPr/>
          <p:nvPr/>
        </p:nvCxnSpPr>
        <p:spPr>
          <a:xfrm>
            <a:off x="2547203" y="1269705"/>
            <a:ext cx="0" cy="1197161"/>
          </a:xfrm>
          <a:prstGeom prst="straightConnector1">
            <a:avLst/>
          </a:prstGeom>
          <a:noFill/>
          <a:ln cap="flat" cmpd="sng" w="9525">
            <a:solidFill>
              <a:schemeClr val="accent2"/>
            </a:solidFill>
            <a:prstDash val="solid"/>
            <a:round/>
            <a:headEnd len="sm" w="sm" type="none"/>
            <a:tailEnd len="sm" w="sm" type="none"/>
          </a:ln>
        </p:spPr>
      </p:cxnSp>
      <p:sp>
        <p:nvSpPr>
          <p:cNvPr id="1102" name="Google Shape;1102;p57"/>
          <p:cNvSpPr txBox="1"/>
          <p:nvPr/>
        </p:nvSpPr>
        <p:spPr>
          <a:xfrm>
            <a:off x="2632595" y="1235503"/>
            <a:ext cx="3148567" cy="99125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2"/>
                </a:solidFill>
                <a:latin typeface="Arial"/>
                <a:ea typeface="Arial"/>
                <a:cs typeface="Arial"/>
                <a:sym typeface="Arial"/>
              </a:rPr>
              <a:t>PoseNet runs on a local node.js server and is exposed via a website. It translates a video stream into a wireframe stream.</a:t>
            </a:r>
            <a:endParaRPr/>
          </a:p>
        </p:txBody>
      </p:sp>
      <p:cxnSp>
        <p:nvCxnSpPr>
          <p:cNvPr id="1103" name="Google Shape;1103;p57"/>
          <p:cNvCxnSpPr/>
          <p:nvPr/>
        </p:nvCxnSpPr>
        <p:spPr>
          <a:xfrm>
            <a:off x="5127164" y="1269705"/>
            <a:ext cx="0" cy="1197161"/>
          </a:xfrm>
          <a:prstGeom prst="straightConnector1">
            <a:avLst/>
          </a:prstGeom>
          <a:noFill/>
          <a:ln cap="flat" cmpd="sng" w="9525">
            <a:solidFill>
              <a:schemeClr val="accent2"/>
            </a:solidFill>
            <a:prstDash val="solid"/>
            <a:round/>
            <a:headEnd len="sm" w="sm" type="none"/>
            <a:tailEnd len="sm" w="sm" type="none"/>
          </a:ln>
        </p:spPr>
      </p:cxnSp>
      <p:sp>
        <p:nvSpPr>
          <p:cNvPr id="1104" name="Google Shape;1104;p57"/>
          <p:cNvSpPr txBox="1"/>
          <p:nvPr/>
        </p:nvSpPr>
        <p:spPr>
          <a:xfrm>
            <a:off x="5212556" y="1235503"/>
            <a:ext cx="3944438" cy="99125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2"/>
                </a:solidFill>
                <a:latin typeface="Arial"/>
                <a:ea typeface="Arial"/>
                <a:cs typeface="Arial"/>
                <a:sym typeface="Arial"/>
              </a:rPr>
              <a:t>A Python websocket server consumes the wireframe stream and feeds it into a gesture model. This model extracts movements like take-off or left from the wireframe stream.</a:t>
            </a:r>
            <a:endParaRPr/>
          </a:p>
        </p:txBody>
      </p:sp>
      <p:cxnSp>
        <p:nvCxnSpPr>
          <p:cNvPr id="1105" name="Google Shape;1105;p57"/>
          <p:cNvCxnSpPr/>
          <p:nvPr/>
        </p:nvCxnSpPr>
        <p:spPr>
          <a:xfrm>
            <a:off x="7366917" y="1269705"/>
            <a:ext cx="0" cy="1197161"/>
          </a:xfrm>
          <a:prstGeom prst="straightConnector1">
            <a:avLst/>
          </a:prstGeom>
          <a:noFill/>
          <a:ln cap="flat" cmpd="sng" w="9525">
            <a:solidFill>
              <a:schemeClr val="accent2"/>
            </a:solidFill>
            <a:prstDash val="solid"/>
            <a:round/>
            <a:headEnd len="sm" w="sm" type="none"/>
            <a:tailEnd len="sm" w="sm" type="none"/>
          </a:ln>
        </p:spPr>
      </p:cxnSp>
      <p:sp>
        <p:nvSpPr>
          <p:cNvPr id="1106" name="Google Shape;1106;p57"/>
          <p:cNvSpPr txBox="1"/>
          <p:nvPr/>
        </p:nvSpPr>
        <p:spPr>
          <a:xfrm>
            <a:off x="7452309" y="1235503"/>
            <a:ext cx="3944438" cy="99125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1600">
                <a:solidFill>
                  <a:schemeClr val="accent2"/>
                </a:solidFill>
                <a:latin typeface="Arial"/>
                <a:ea typeface="Arial"/>
                <a:cs typeface="Arial"/>
                <a:sym typeface="Arial"/>
              </a:rPr>
              <a:t>A steering module connect the drone API with the movement stream from the gesture model and ensures multi-threading and realtime movements.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500"/>
                                        <p:tgtEl>
                                          <p:spTgt spid="11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99"/>
                                        </p:tgtEl>
                                        <p:attrNameLst>
                                          <p:attrName>style.visibility</p:attrName>
                                        </p:attrNameLst>
                                      </p:cBhvr>
                                      <p:to>
                                        <p:strVal val="visible"/>
                                      </p:to>
                                    </p:set>
                                    <p:anim calcmode="lin" valueType="num">
                                      <p:cBhvr additive="base">
                                        <p:cTn dur="500"/>
                                        <p:tgtEl>
                                          <p:spTgt spid="10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95"/>
                                        </p:tgtEl>
                                        <p:attrNameLst>
                                          <p:attrName>style.visibility</p:attrName>
                                        </p:attrNameLst>
                                      </p:cBhvr>
                                      <p:to>
                                        <p:strVal val="visible"/>
                                      </p:to>
                                    </p:set>
                                    <p:anim calcmode="lin" valueType="num">
                                      <p:cBhvr additive="base">
                                        <p:cTn dur="500"/>
                                        <p:tgtEl>
                                          <p:spTgt spid="10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500"/>
                                        <p:tgtEl>
                                          <p:spTgt spid="11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500"/>
                                        <p:tgtEl>
                                          <p:spTgt spid="110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96"/>
                                        </p:tgtEl>
                                        <p:attrNameLst>
                                          <p:attrName>style.visibility</p:attrName>
                                        </p:attrNameLst>
                                      </p:cBhvr>
                                      <p:to>
                                        <p:strVal val="visible"/>
                                      </p:to>
                                    </p:set>
                                    <p:anim calcmode="lin" valueType="num">
                                      <p:cBhvr additive="base">
                                        <p:cTn dur="500"/>
                                        <p:tgtEl>
                                          <p:spTgt spid="1096"/>
                                        </p:tgtEl>
                                        <p:attrNameLst>
                                          <p:attrName>ppt_y</p:attrName>
                                        </p:attrNameLst>
                                      </p:cBhvr>
                                      <p:tavLst>
                                        <p:tav fmla="" tm="0">
                                          <p:val>
                                            <p:strVal val="#ppt_y+1"/>
                                          </p:val>
                                        </p:tav>
                                        <p:tav fmla="" tm="100000">
                                          <p:val>
                                            <p:strVal val="#ppt_y"/>
                                          </p:val>
                                        </p:tav>
                                      </p:tavLst>
                                    </p:anim>
                                  </p:childTnLst>
                                </p:cTn>
                              </p:par>
                              <p:par>
                                <p:cTn fill="hold" nodeType="withEffect" presetClass="exit" presetID="2" presetSubtype="4">
                                  <p:stCondLst>
                                    <p:cond delay="0"/>
                                  </p:stCondLst>
                                  <p:childTnLst>
                                    <p:anim calcmode="lin" valueType="num">
                                      <p:cBhvr additive="base">
                                        <p:cTn dur="500"/>
                                        <p:tgtEl>
                                          <p:spTgt spid="1100"/>
                                        </p:tgtEl>
                                        <p:attrNameLst>
                                          <p:attrName>ppt_y</p:attrName>
                                        </p:attrNameLst>
                                      </p:cBhvr>
                                      <p:tavLst>
                                        <p:tav fmla="" tm="0">
                                          <p:val>
                                            <p:strVal val="#ppt_y"/>
                                          </p:val>
                                        </p:tav>
                                        <p:tav fmla="" tm="100000">
                                          <p:val>
                                            <p:strVal val="#ppt_y+1"/>
                                          </p:val>
                                        </p:tav>
                                      </p:tavLst>
                                    </p:anim>
                                    <p:set>
                                      <p:cBhvr>
                                        <p:cTn dur="1" fill="hold">
                                          <p:stCondLst>
                                            <p:cond delay="500"/>
                                          </p:stCondLst>
                                        </p:cTn>
                                        <p:tgtEl>
                                          <p:spTgt spid="1100"/>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1099"/>
                                        </p:tgtEl>
                                        <p:attrNameLst>
                                          <p:attrName>ppt_y</p:attrName>
                                        </p:attrNameLst>
                                      </p:cBhvr>
                                      <p:tavLst>
                                        <p:tav fmla="" tm="0">
                                          <p:val>
                                            <p:strVal val="#ppt_y"/>
                                          </p:val>
                                        </p:tav>
                                        <p:tav fmla="" tm="100000">
                                          <p:val>
                                            <p:strVal val="#ppt_y+1"/>
                                          </p:val>
                                        </p:tav>
                                      </p:tavLst>
                                    </p:anim>
                                    <p:set>
                                      <p:cBhvr>
                                        <p:cTn dur="1" fill="hold">
                                          <p:stCondLst>
                                            <p:cond delay="500"/>
                                          </p:stCondLst>
                                        </p:cTn>
                                        <p:tgtEl>
                                          <p:spTgt spid="1099"/>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1095"/>
                                        </p:tgtEl>
                                        <p:attrNameLst>
                                          <p:attrName>ppt_y</p:attrName>
                                        </p:attrNameLst>
                                      </p:cBhvr>
                                      <p:tavLst>
                                        <p:tav fmla="" tm="0">
                                          <p:val>
                                            <p:strVal val="#ppt_y"/>
                                          </p:val>
                                        </p:tav>
                                        <p:tav fmla="" tm="100000">
                                          <p:val>
                                            <p:strVal val="#ppt_y+1"/>
                                          </p:val>
                                        </p:tav>
                                      </p:tavLst>
                                    </p:anim>
                                    <p:set>
                                      <p:cBhvr>
                                        <p:cTn dur="1" fill="hold">
                                          <p:stCondLst>
                                            <p:cond delay="500"/>
                                          </p:stCondLst>
                                        </p:cTn>
                                        <p:tgtEl>
                                          <p:spTgt spid="10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97"/>
                                        </p:tgtEl>
                                        <p:attrNameLst>
                                          <p:attrName>style.visibility</p:attrName>
                                        </p:attrNameLst>
                                      </p:cBhvr>
                                      <p:to>
                                        <p:strVal val="visible"/>
                                      </p:to>
                                    </p:set>
                                    <p:anim calcmode="lin" valueType="num">
                                      <p:cBhvr additive="base">
                                        <p:cTn dur="500"/>
                                        <p:tgtEl>
                                          <p:spTgt spid="10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500"/>
                                        <p:tgtEl>
                                          <p:spTgt spid="11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500"/>
                                        <p:tgtEl>
                                          <p:spTgt spid="1104"/>
                                        </p:tgtEl>
                                        <p:attrNameLst>
                                          <p:attrName>ppt_y</p:attrName>
                                        </p:attrNameLst>
                                      </p:cBhvr>
                                      <p:tavLst>
                                        <p:tav fmla="" tm="0">
                                          <p:val>
                                            <p:strVal val="#ppt_y+1"/>
                                          </p:val>
                                        </p:tav>
                                        <p:tav fmla="" tm="100000">
                                          <p:val>
                                            <p:strVal val="#ppt_y"/>
                                          </p:val>
                                        </p:tav>
                                      </p:tavLst>
                                    </p:anim>
                                  </p:childTnLst>
                                </p:cTn>
                              </p:par>
                              <p:par>
                                <p:cTn fill="hold" nodeType="withEffect" presetClass="exit" presetID="2" presetSubtype="4">
                                  <p:stCondLst>
                                    <p:cond delay="0"/>
                                  </p:stCondLst>
                                  <p:childTnLst>
                                    <p:anim calcmode="lin" valueType="num">
                                      <p:cBhvr additive="base">
                                        <p:cTn dur="500"/>
                                        <p:tgtEl>
                                          <p:spTgt spid="1101"/>
                                        </p:tgtEl>
                                        <p:attrNameLst>
                                          <p:attrName>ppt_y</p:attrName>
                                        </p:attrNameLst>
                                      </p:cBhvr>
                                      <p:tavLst>
                                        <p:tav fmla="" tm="0">
                                          <p:val>
                                            <p:strVal val="#ppt_y"/>
                                          </p:val>
                                        </p:tav>
                                        <p:tav fmla="" tm="100000">
                                          <p:val>
                                            <p:strVal val="#ppt_y+1"/>
                                          </p:val>
                                        </p:tav>
                                      </p:tavLst>
                                    </p:anim>
                                    <p:set>
                                      <p:cBhvr>
                                        <p:cTn dur="1" fill="hold">
                                          <p:stCondLst>
                                            <p:cond delay="500"/>
                                          </p:stCondLst>
                                        </p:cTn>
                                        <p:tgtEl>
                                          <p:spTgt spid="110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1102"/>
                                        </p:tgtEl>
                                        <p:attrNameLst>
                                          <p:attrName>ppt_y</p:attrName>
                                        </p:attrNameLst>
                                      </p:cBhvr>
                                      <p:tavLst>
                                        <p:tav fmla="" tm="0">
                                          <p:val>
                                            <p:strVal val="#ppt_y"/>
                                          </p:val>
                                        </p:tav>
                                        <p:tav fmla="" tm="100000">
                                          <p:val>
                                            <p:strVal val="#ppt_y+1"/>
                                          </p:val>
                                        </p:tav>
                                      </p:tavLst>
                                    </p:anim>
                                    <p:set>
                                      <p:cBhvr>
                                        <p:cTn dur="1" fill="hold">
                                          <p:stCondLst>
                                            <p:cond delay="500"/>
                                          </p:stCondLst>
                                        </p:cTn>
                                        <p:tgtEl>
                                          <p:spTgt spid="110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1096"/>
                                        </p:tgtEl>
                                        <p:attrNameLst>
                                          <p:attrName>ppt_y</p:attrName>
                                        </p:attrNameLst>
                                      </p:cBhvr>
                                      <p:tavLst>
                                        <p:tav fmla="" tm="0">
                                          <p:val>
                                            <p:strVal val="#ppt_y"/>
                                          </p:val>
                                        </p:tav>
                                        <p:tav fmla="" tm="100000">
                                          <p:val>
                                            <p:strVal val="#ppt_y+1"/>
                                          </p:val>
                                        </p:tav>
                                      </p:tavLst>
                                    </p:anim>
                                    <p:set>
                                      <p:cBhvr>
                                        <p:cTn dur="1" fill="hold">
                                          <p:stCondLst>
                                            <p:cond delay="500"/>
                                          </p:stCondLst>
                                        </p:cTn>
                                        <p:tgtEl>
                                          <p:spTgt spid="10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500"/>
                                        <p:tgtEl>
                                          <p:spTgt spid="11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500"/>
                                        <p:tgtEl>
                                          <p:spTgt spid="11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98"/>
                                        </p:tgtEl>
                                        <p:attrNameLst>
                                          <p:attrName>style.visibility</p:attrName>
                                        </p:attrNameLst>
                                      </p:cBhvr>
                                      <p:to>
                                        <p:strVal val="visible"/>
                                      </p:to>
                                    </p:set>
                                    <p:anim calcmode="lin" valueType="num">
                                      <p:cBhvr additive="base">
                                        <p:cTn dur="500"/>
                                        <p:tgtEl>
                                          <p:spTgt spid="1098"/>
                                        </p:tgtEl>
                                        <p:attrNameLst>
                                          <p:attrName>ppt_y</p:attrName>
                                        </p:attrNameLst>
                                      </p:cBhvr>
                                      <p:tavLst>
                                        <p:tav fmla="" tm="0">
                                          <p:val>
                                            <p:strVal val="#ppt_y+1"/>
                                          </p:val>
                                        </p:tav>
                                        <p:tav fmla="" tm="100000">
                                          <p:val>
                                            <p:strVal val="#ppt_y"/>
                                          </p:val>
                                        </p:tav>
                                      </p:tavLst>
                                    </p:anim>
                                  </p:childTnLst>
                                </p:cTn>
                              </p:par>
                              <p:par>
                                <p:cTn fill="hold" nodeType="withEffect" presetClass="exit" presetID="2" presetSubtype="4">
                                  <p:stCondLst>
                                    <p:cond delay="0"/>
                                  </p:stCondLst>
                                  <p:childTnLst>
                                    <p:anim calcmode="lin" valueType="num">
                                      <p:cBhvr additive="base">
                                        <p:cTn dur="500"/>
                                        <p:tgtEl>
                                          <p:spTgt spid="1097"/>
                                        </p:tgtEl>
                                        <p:attrNameLst>
                                          <p:attrName>ppt_y</p:attrName>
                                        </p:attrNameLst>
                                      </p:cBhvr>
                                      <p:tavLst>
                                        <p:tav fmla="" tm="0">
                                          <p:val>
                                            <p:strVal val="#ppt_y"/>
                                          </p:val>
                                        </p:tav>
                                        <p:tav fmla="" tm="100000">
                                          <p:val>
                                            <p:strVal val="#ppt_y+1"/>
                                          </p:val>
                                        </p:tav>
                                      </p:tavLst>
                                    </p:anim>
                                    <p:set>
                                      <p:cBhvr>
                                        <p:cTn dur="1" fill="hold">
                                          <p:stCondLst>
                                            <p:cond delay="500"/>
                                          </p:stCondLst>
                                        </p:cTn>
                                        <p:tgtEl>
                                          <p:spTgt spid="1097"/>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1103"/>
                                        </p:tgtEl>
                                        <p:attrNameLst>
                                          <p:attrName>ppt_y</p:attrName>
                                        </p:attrNameLst>
                                      </p:cBhvr>
                                      <p:tavLst>
                                        <p:tav fmla="" tm="0">
                                          <p:val>
                                            <p:strVal val="#ppt_y"/>
                                          </p:val>
                                        </p:tav>
                                        <p:tav fmla="" tm="100000">
                                          <p:val>
                                            <p:strVal val="#ppt_y+1"/>
                                          </p:val>
                                        </p:tav>
                                      </p:tavLst>
                                    </p:anim>
                                    <p:set>
                                      <p:cBhvr>
                                        <p:cTn dur="1" fill="hold">
                                          <p:stCondLst>
                                            <p:cond delay="500"/>
                                          </p:stCondLst>
                                        </p:cTn>
                                        <p:tgtEl>
                                          <p:spTgt spid="110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1104"/>
                                        </p:tgtEl>
                                        <p:attrNameLst>
                                          <p:attrName>ppt_y</p:attrName>
                                        </p:attrNameLst>
                                      </p:cBhvr>
                                      <p:tavLst>
                                        <p:tav fmla="" tm="0">
                                          <p:val>
                                            <p:strVal val="#ppt_y"/>
                                          </p:val>
                                        </p:tav>
                                        <p:tav fmla="" tm="100000">
                                          <p:val>
                                            <p:strVal val="#ppt_y+1"/>
                                          </p:val>
                                        </p:tav>
                                      </p:tavLst>
                                    </p:anim>
                                    <p:set>
                                      <p:cBhvr>
                                        <p:cTn dur="1" fill="hold">
                                          <p:stCondLst>
                                            <p:cond delay="500"/>
                                          </p:stCondLst>
                                        </p:cTn>
                                        <p:tgtEl>
                                          <p:spTgt spid="11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veform">
  <a:themeElements>
    <a:clrScheme name="Waveform">
      <a:dk1>
        <a:srgbClr val="000000"/>
      </a:dk1>
      <a:lt1>
        <a:srgbClr val="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